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A8EA-6C59-4EF7-AD99-54B3DA473503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5FF84B-AD60-4C95-AF97-9734CA1B6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A8EA-6C59-4EF7-AD99-54B3DA473503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84B-AD60-4C95-AF97-9734CA1B6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A8EA-6C59-4EF7-AD99-54B3DA473503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84B-AD60-4C95-AF97-9734CA1B6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A8EA-6C59-4EF7-AD99-54B3DA473503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5FF84B-AD60-4C95-AF97-9734CA1B6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A8EA-6C59-4EF7-AD99-54B3DA473503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84B-AD60-4C95-AF97-9734CA1B63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A8EA-6C59-4EF7-AD99-54B3DA473503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84B-AD60-4C95-AF97-9734CA1B6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A8EA-6C59-4EF7-AD99-54B3DA473503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5FF84B-AD60-4C95-AF97-9734CA1B63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A8EA-6C59-4EF7-AD99-54B3DA473503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84B-AD60-4C95-AF97-9734CA1B6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A8EA-6C59-4EF7-AD99-54B3DA473503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84B-AD60-4C95-AF97-9734CA1B6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A8EA-6C59-4EF7-AD99-54B3DA473503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84B-AD60-4C95-AF97-9734CA1B6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A8EA-6C59-4EF7-AD99-54B3DA473503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84B-AD60-4C95-AF97-9734CA1B63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53A8EA-6C59-4EF7-AD99-54B3DA473503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5FF84B-AD60-4C95-AF97-9734CA1B63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   </a:t>
            </a:r>
            <a:r>
              <a:rPr lang="ru-RU" dirty="0" smtClean="0"/>
              <a:t>Эдуард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Он еще маленький, </a:t>
            </a:r>
            <a:r>
              <a:rPr lang="ru-RU" sz="2400" dirty="0" smtClean="0">
                <a:solidFill>
                  <a:srgbClr val="0070C0"/>
                </a:solidFill>
              </a:rPr>
              <a:t>но очень 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активно познает окружающее его пространство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                                                </a:t>
            </a:r>
            <a:r>
              <a:rPr lang="ru-RU" sz="3200" dirty="0" smtClean="0"/>
              <a:t> ЭДУАРД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smtClean="0"/>
              <a:t> Недавно Эдику исполнилось 2 года. </a:t>
            </a:r>
            <a:r>
              <a:rPr lang="ru-RU" sz="2400" dirty="0" smtClean="0"/>
              <a:t>По характеру </a:t>
            </a:r>
            <a:r>
              <a:rPr lang="ru-RU" sz="2400" dirty="0" smtClean="0"/>
              <a:t> он очень спокойный, добрый, улыбчивый мальчик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2050" name="Picture 2" descr="D:\Мои документы\фото\Карпов Эд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</a:t>
            </a:r>
            <a:r>
              <a:rPr lang="ru-RU" sz="2400" dirty="0" smtClean="0"/>
              <a:t>ЭДУАРД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Умеет</a:t>
            </a:r>
            <a:r>
              <a:rPr lang="ru-RU" sz="2400" dirty="0" smtClean="0"/>
              <a:t> </a:t>
            </a:r>
            <a:r>
              <a:rPr lang="ru-RU" sz="2400" dirty="0" smtClean="0"/>
              <a:t>выполнять различные действия с предметом, учитывая при этом их физические свойства: группировать предметы по цвету, форме, величине, находить </a:t>
            </a:r>
            <a:r>
              <a:rPr lang="ru-RU" sz="2400" dirty="0" smtClean="0"/>
              <a:t>сходства.</a:t>
            </a:r>
            <a:endParaRPr lang="ru-RU" sz="24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350046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                       </a:t>
            </a:r>
            <a:r>
              <a:rPr lang="ru-RU" smtClean="0"/>
              <a:t> ЭДУАРД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Возможные формы устройства на воспитание в семьи граждан: усыновление, опека, приемная семья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Подробную информацию о ребенке можно получить в секторе по опеке и попечительству муниципального учреждения отдел народного образования Администрации Белозерского района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197</TotalTime>
  <Words>100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                                              Эдуард </vt:lpstr>
      <vt:lpstr>                                                           ЭДУАРД</vt:lpstr>
      <vt:lpstr>                                                ЭДУАРД</vt:lpstr>
      <vt:lpstr>                                           ЭДУАРД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Владимир </dc:title>
  <dc:creator>Admin</dc:creator>
  <cp:lastModifiedBy>Admin</cp:lastModifiedBy>
  <cp:revision>22</cp:revision>
  <dcterms:created xsi:type="dcterms:W3CDTF">2011-10-31T04:28:59Z</dcterms:created>
  <dcterms:modified xsi:type="dcterms:W3CDTF">2012-05-04T08:47:13Z</dcterms:modified>
</cp:coreProperties>
</file>