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8" r:id="rId3"/>
    <p:sldId id="261" r:id="rId4"/>
    <p:sldId id="264" r:id="rId5"/>
    <p:sldId id="269" r:id="rId6"/>
    <p:sldId id="265" r:id="rId7"/>
    <p:sldId id="266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C6954B-EBA4-4D62-B357-4D2BEDE71E9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3ED37A-6D45-4E79-983F-46C3A7542167}">
      <dgm:prSet phldrT="[Текст]"/>
      <dgm:spPr/>
      <dgm:t>
        <a:bodyPr/>
        <a:lstStyle/>
        <a:p>
          <a:r>
            <a:rPr lang="ru-RU" dirty="0" smtClean="0"/>
            <a:t>Заявка</a:t>
          </a:r>
          <a:endParaRPr lang="ru-RU" dirty="0"/>
        </a:p>
      </dgm:t>
    </dgm:pt>
    <dgm:pt modelId="{CCE1A741-AFFD-4C98-93DD-01FF1EE09F65}" type="parTrans" cxnId="{905C8343-9C4B-4D8B-A253-9C5B42E454CE}">
      <dgm:prSet/>
      <dgm:spPr/>
      <dgm:t>
        <a:bodyPr/>
        <a:lstStyle/>
        <a:p>
          <a:endParaRPr lang="ru-RU"/>
        </a:p>
      </dgm:t>
    </dgm:pt>
    <dgm:pt modelId="{641ABDEE-8D43-40B4-89F5-F7299ABD14AB}" type="sibTrans" cxnId="{905C8343-9C4B-4D8B-A253-9C5B42E454CE}">
      <dgm:prSet/>
      <dgm:spPr/>
      <dgm:t>
        <a:bodyPr/>
        <a:lstStyle/>
        <a:p>
          <a:endParaRPr lang="ru-RU"/>
        </a:p>
      </dgm:t>
    </dgm:pt>
    <dgm:pt modelId="{99F8788B-F2B2-47C4-83B5-316B355B6702}">
      <dgm:prSet phldrT="[Текст]"/>
      <dgm:spPr/>
      <dgm:t>
        <a:bodyPr/>
        <a:lstStyle/>
        <a:p>
          <a:r>
            <a:rPr lang="ru-RU" dirty="0" smtClean="0"/>
            <a:t>заявление</a:t>
          </a:r>
          <a:endParaRPr lang="ru-RU" dirty="0"/>
        </a:p>
      </dgm:t>
    </dgm:pt>
    <dgm:pt modelId="{6273B2AA-9E64-480E-B101-A8F2CF50B6FE}" type="parTrans" cxnId="{AC67D6D0-E33E-44CD-92BA-D50369F6E783}">
      <dgm:prSet/>
      <dgm:spPr/>
      <dgm:t>
        <a:bodyPr/>
        <a:lstStyle/>
        <a:p>
          <a:endParaRPr lang="ru-RU"/>
        </a:p>
      </dgm:t>
    </dgm:pt>
    <dgm:pt modelId="{671ECE63-557C-404B-A81D-6D08B3BF2AFD}" type="sibTrans" cxnId="{AC67D6D0-E33E-44CD-92BA-D50369F6E783}">
      <dgm:prSet/>
      <dgm:spPr/>
      <dgm:t>
        <a:bodyPr/>
        <a:lstStyle/>
        <a:p>
          <a:endParaRPr lang="ru-RU"/>
        </a:p>
      </dgm:t>
    </dgm:pt>
    <dgm:pt modelId="{75E38C8B-B0CA-4B89-B3F3-872F6598403B}">
      <dgm:prSet phldrT="[Текст]"/>
      <dgm:spPr/>
      <dgm:t>
        <a:bodyPr/>
        <a:lstStyle/>
        <a:p>
          <a:r>
            <a:rPr lang="ru-RU" dirty="0" smtClean="0"/>
            <a:t>резюме</a:t>
          </a:r>
          <a:endParaRPr lang="ru-RU" dirty="0"/>
        </a:p>
      </dgm:t>
    </dgm:pt>
    <dgm:pt modelId="{5D09C783-084C-4A24-A69D-54EEF1575E3C}" type="parTrans" cxnId="{E6B9D50D-3B3C-40B8-A149-3D9B4E9BB947}">
      <dgm:prSet/>
      <dgm:spPr/>
      <dgm:t>
        <a:bodyPr/>
        <a:lstStyle/>
        <a:p>
          <a:endParaRPr lang="ru-RU"/>
        </a:p>
      </dgm:t>
    </dgm:pt>
    <dgm:pt modelId="{C810E389-9983-44CF-9A9D-29CAFA5184B9}" type="sibTrans" cxnId="{E6B9D50D-3B3C-40B8-A149-3D9B4E9BB947}">
      <dgm:prSet/>
      <dgm:spPr/>
      <dgm:t>
        <a:bodyPr/>
        <a:lstStyle/>
        <a:p>
          <a:endParaRPr lang="ru-RU"/>
        </a:p>
      </dgm:t>
    </dgm:pt>
    <dgm:pt modelId="{7E457530-F53E-4DEF-9B7A-6C2914EF9A47}">
      <dgm:prSet phldrT="[Текст]"/>
      <dgm:spPr/>
      <dgm:t>
        <a:bodyPr/>
        <a:lstStyle/>
        <a:p>
          <a:r>
            <a:rPr lang="ru-RU" dirty="0" smtClean="0"/>
            <a:t>Сведения о правах на помещение и(или) земельный участок</a:t>
          </a:r>
          <a:endParaRPr lang="ru-RU" dirty="0"/>
        </a:p>
      </dgm:t>
    </dgm:pt>
    <dgm:pt modelId="{37274B4F-2002-46FD-99ED-F9F007457FA9}" type="parTrans" cxnId="{C870C88C-2ABC-448A-AD2E-E7E152A0746A}">
      <dgm:prSet/>
      <dgm:spPr/>
      <dgm:t>
        <a:bodyPr/>
        <a:lstStyle/>
        <a:p>
          <a:endParaRPr lang="ru-RU"/>
        </a:p>
      </dgm:t>
    </dgm:pt>
    <dgm:pt modelId="{20482928-5489-43F7-AAF0-E5A53C94CB3C}" type="sibTrans" cxnId="{C870C88C-2ABC-448A-AD2E-E7E152A0746A}">
      <dgm:prSet/>
      <dgm:spPr/>
      <dgm:t>
        <a:bodyPr/>
        <a:lstStyle/>
        <a:p>
          <a:endParaRPr lang="ru-RU"/>
        </a:p>
      </dgm:t>
    </dgm:pt>
    <dgm:pt modelId="{7AE69D44-DF10-42A4-ACFD-D51EA122D7E9}" type="pres">
      <dgm:prSet presAssocID="{08C6954B-EBA4-4D62-B357-4D2BEDE71E9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73DA02-BA9D-4A65-A71F-4303B71DCB57}" type="pres">
      <dgm:prSet presAssocID="{D83ED37A-6D45-4E79-983F-46C3A7542167}" presName="root1" presStyleCnt="0"/>
      <dgm:spPr/>
    </dgm:pt>
    <dgm:pt modelId="{D08C4286-2E31-4B02-874E-60AE98327314}" type="pres">
      <dgm:prSet presAssocID="{D83ED37A-6D45-4E79-983F-46C3A754216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4C9D33-1B64-4933-8348-2D39ACB8E775}" type="pres">
      <dgm:prSet presAssocID="{D83ED37A-6D45-4E79-983F-46C3A7542167}" presName="level2hierChild" presStyleCnt="0"/>
      <dgm:spPr/>
    </dgm:pt>
    <dgm:pt modelId="{C156CA0A-2A15-4F23-80AA-90DF8AC8A1E1}" type="pres">
      <dgm:prSet presAssocID="{6273B2AA-9E64-480E-B101-A8F2CF50B6FE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D684F6A-5EC7-432E-BC1F-63FD660E09CD}" type="pres">
      <dgm:prSet presAssocID="{6273B2AA-9E64-480E-B101-A8F2CF50B6FE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9D1B43D-A84B-4696-95CF-F6E2C0B9A913}" type="pres">
      <dgm:prSet presAssocID="{99F8788B-F2B2-47C4-83B5-316B355B6702}" presName="root2" presStyleCnt="0"/>
      <dgm:spPr/>
    </dgm:pt>
    <dgm:pt modelId="{8487F630-6A1A-412B-B63F-E8EDDEB22050}" type="pres">
      <dgm:prSet presAssocID="{99F8788B-F2B2-47C4-83B5-316B355B6702}" presName="LevelTwoTextNode" presStyleLbl="node2" presStyleIdx="0" presStyleCnt="3" custScaleX="193097" custLinFactNeighborX="852" custLinFactNeighborY="-57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AA09DB-E901-450C-903D-462BD573D31B}" type="pres">
      <dgm:prSet presAssocID="{99F8788B-F2B2-47C4-83B5-316B355B6702}" presName="level3hierChild" presStyleCnt="0"/>
      <dgm:spPr/>
    </dgm:pt>
    <dgm:pt modelId="{99BCBD2B-FD20-4FF4-B792-A4B10F7AC6D1}" type="pres">
      <dgm:prSet presAssocID="{5D09C783-084C-4A24-A69D-54EEF1575E3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73EAF8D2-A8C2-4CF8-8AA5-55DA2579E6A8}" type="pres">
      <dgm:prSet presAssocID="{5D09C783-084C-4A24-A69D-54EEF1575E3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5BD9667-3A47-47BA-8681-2F09C9FF6EE5}" type="pres">
      <dgm:prSet presAssocID="{75E38C8B-B0CA-4B89-B3F3-872F6598403B}" presName="root2" presStyleCnt="0"/>
      <dgm:spPr/>
    </dgm:pt>
    <dgm:pt modelId="{0798B41D-2421-43AD-B1A1-8EBBDEB03BAA}" type="pres">
      <dgm:prSet presAssocID="{75E38C8B-B0CA-4B89-B3F3-872F6598403B}" presName="LevelTwoTextNode" presStyleLbl="node2" presStyleIdx="1" presStyleCnt="3" custScaleX="194141" custLinFactNeighborX="1279" custLinFactNeighborY="-643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010F56-D09C-45E2-AB6B-B1D78155A9E1}" type="pres">
      <dgm:prSet presAssocID="{75E38C8B-B0CA-4B89-B3F3-872F6598403B}" presName="level3hierChild" presStyleCnt="0"/>
      <dgm:spPr/>
    </dgm:pt>
    <dgm:pt modelId="{8E5D06F3-8308-4A8B-BFE8-3B3103CEF9BC}" type="pres">
      <dgm:prSet presAssocID="{37274B4F-2002-46FD-99ED-F9F007457FA9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FE79E524-8A0C-4749-801A-302E3112D35C}" type="pres">
      <dgm:prSet presAssocID="{37274B4F-2002-46FD-99ED-F9F007457FA9}" presName="connTx" presStyleLbl="parChTrans1D2" presStyleIdx="2" presStyleCnt="3"/>
      <dgm:spPr/>
      <dgm:t>
        <a:bodyPr/>
        <a:lstStyle/>
        <a:p>
          <a:endParaRPr lang="ru-RU"/>
        </a:p>
      </dgm:t>
    </dgm:pt>
    <dgm:pt modelId="{7653D661-2B62-4360-9F84-44DD6C392F46}" type="pres">
      <dgm:prSet presAssocID="{7E457530-F53E-4DEF-9B7A-6C2914EF9A47}" presName="root2" presStyleCnt="0"/>
      <dgm:spPr/>
    </dgm:pt>
    <dgm:pt modelId="{B24F66D7-1792-48E8-9DF2-A7080D68463F}" type="pres">
      <dgm:prSet presAssocID="{7E457530-F53E-4DEF-9B7A-6C2914EF9A47}" presName="LevelTwoTextNode" presStyleLbl="node2" presStyleIdx="2" presStyleCnt="3" custScaleX="195654" custLinFactNeighborY="740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781D71-B211-4DC4-8F14-1A91AFCDEC09}" type="pres">
      <dgm:prSet presAssocID="{7E457530-F53E-4DEF-9B7A-6C2914EF9A47}" presName="level3hierChild" presStyleCnt="0"/>
      <dgm:spPr/>
    </dgm:pt>
  </dgm:ptLst>
  <dgm:cxnLst>
    <dgm:cxn modelId="{D5892673-554A-4BBB-B336-101C087BAEE2}" type="presOf" srcId="{37274B4F-2002-46FD-99ED-F9F007457FA9}" destId="{FE79E524-8A0C-4749-801A-302E3112D35C}" srcOrd="1" destOrd="0" presId="urn:microsoft.com/office/officeart/2008/layout/HorizontalMultiLevelHierarchy"/>
    <dgm:cxn modelId="{CADC517E-07D7-4643-909B-335CD5911573}" type="presOf" srcId="{99F8788B-F2B2-47C4-83B5-316B355B6702}" destId="{8487F630-6A1A-412B-B63F-E8EDDEB22050}" srcOrd="0" destOrd="0" presId="urn:microsoft.com/office/officeart/2008/layout/HorizontalMultiLevelHierarchy"/>
    <dgm:cxn modelId="{C870C88C-2ABC-448A-AD2E-E7E152A0746A}" srcId="{D83ED37A-6D45-4E79-983F-46C3A7542167}" destId="{7E457530-F53E-4DEF-9B7A-6C2914EF9A47}" srcOrd="2" destOrd="0" parTransId="{37274B4F-2002-46FD-99ED-F9F007457FA9}" sibTransId="{20482928-5489-43F7-AAF0-E5A53C94CB3C}"/>
    <dgm:cxn modelId="{905C8343-9C4B-4D8B-A253-9C5B42E454CE}" srcId="{08C6954B-EBA4-4D62-B357-4D2BEDE71E95}" destId="{D83ED37A-6D45-4E79-983F-46C3A7542167}" srcOrd="0" destOrd="0" parTransId="{CCE1A741-AFFD-4C98-93DD-01FF1EE09F65}" sibTransId="{641ABDEE-8D43-40B4-89F5-F7299ABD14AB}"/>
    <dgm:cxn modelId="{E6AC5E93-E144-40E7-849B-B7A908B85E42}" type="presOf" srcId="{7E457530-F53E-4DEF-9B7A-6C2914EF9A47}" destId="{B24F66D7-1792-48E8-9DF2-A7080D68463F}" srcOrd="0" destOrd="0" presId="urn:microsoft.com/office/officeart/2008/layout/HorizontalMultiLevelHierarchy"/>
    <dgm:cxn modelId="{BC7C707E-17DA-4072-961C-E9D46E87EC15}" type="presOf" srcId="{6273B2AA-9E64-480E-B101-A8F2CF50B6FE}" destId="{C156CA0A-2A15-4F23-80AA-90DF8AC8A1E1}" srcOrd="0" destOrd="0" presId="urn:microsoft.com/office/officeart/2008/layout/HorizontalMultiLevelHierarchy"/>
    <dgm:cxn modelId="{3D9A744A-054C-4C9A-8A8D-596C012DB838}" type="presOf" srcId="{75E38C8B-B0CA-4B89-B3F3-872F6598403B}" destId="{0798B41D-2421-43AD-B1A1-8EBBDEB03BAA}" srcOrd="0" destOrd="0" presId="urn:microsoft.com/office/officeart/2008/layout/HorizontalMultiLevelHierarchy"/>
    <dgm:cxn modelId="{391636E9-93E7-4C1C-8116-C05C040C01D9}" type="presOf" srcId="{5D09C783-084C-4A24-A69D-54EEF1575E3C}" destId="{73EAF8D2-A8C2-4CF8-8AA5-55DA2579E6A8}" srcOrd="1" destOrd="0" presId="urn:microsoft.com/office/officeart/2008/layout/HorizontalMultiLevelHierarchy"/>
    <dgm:cxn modelId="{AC67D6D0-E33E-44CD-92BA-D50369F6E783}" srcId="{D83ED37A-6D45-4E79-983F-46C3A7542167}" destId="{99F8788B-F2B2-47C4-83B5-316B355B6702}" srcOrd="0" destOrd="0" parTransId="{6273B2AA-9E64-480E-B101-A8F2CF50B6FE}" sibTransId="{671ECE63-557C-404B-A81D-6D08B3BF2AFD}"/>
    <dgm:cxn modelId="{1B2A60DD-A2BF-44EA-8211-986A4D2BCF14}" type="presOf" srcId="{37274B4F-2002-46FD-99ED-F9F007457FA9}" destId="{8E5D06F3-8308-4A8B-BFE8-3B3103CEF9BC}" srcOrd="0" destOrd="0" presId="urn:microsoft.com/office/officeart/2008/layout/HorizontalMultiLevelHierarchy"/>
    <dgm:cxn modelId="{EC3C7668-1D4A-4677-A4A1-3C3DFDC10991}" type="presOf" srcId="{08C6954B-EBA4-4D62-B357-4D2BEDE71E95}" destId="{7AE69D44-DF10-42A4-ACFD-D51EA122D7E9}" srcOrd="0" destOrd="0" presId="urn:microsoft.com/office/officeart/2008/layout/HorizontalMultiLevelHierarchy"/>
    <dgm:cxn modelId="{E463A9A4-B1D6-4570-982D-8E873AD6ACB9}" type="presOf" srcId="{6273B2AA-9E64-480E-B101-A8F2CF50B6FE}" destId="{1D684F6A-5EC7-432E-BC1F-63FD660E09CD}" srcOrd="1" destOrd="0" presId="urn:microsoft.com/office/officeart/2008/layout/HorizontalMultiLevelHierarchy"/>
    <dgm:cxn modelId="{E0F49C01-E40A-436D-94CC-6C69D05E3C18}" type="presOf" srcId="{5D09C783-084C-4A24-A69D-54EEF1575E3C}" destId="{99BCBD2B-FD20-4FF4-B792-A4B10F7AC6D1}" srcOrd="0" destOrd="0" presId="urn:microsoft.com/office/officeart/2008/layout/HorizontalMultiLevelHierarchy"/>
    <dgm:cxn modelId="{E6B9D50D-3B3C-40B8-A149-3D9B4E9BB947}" srcId="{D83ED37A-6D45-4E79-983F-46C3A7542167}" destId="{75E38C8B-B0CA-4B89-B3F3-872F6598403B}" srcOrd="1" destOrd="0" parTransId="{5D09C783-084C-4A24-A69D-54EEF1575E3C}" sibTransId="{C810E389-9983-44CF-9A9D-29CAFA5184B9}"/>
    <dgm:cxn modelId="{D6128EEF-A24B-4794-A6C5-DDBA37363376}" type="presOf" srcId="{D83ED37A-6D45-4E79-983F-46C3A7542167}" destId="{D08C4286-2E31-4B02-874E-60AE98327314}" srcOrd="0" destOrd="0" presId="urn:microsoft.com/office/officeart/2008/layout/HorizontalMultiLevelHierarchy"/>
    <dgm:cxn modelId="{CDE5D44A-55AF-4E11-A7B5-0ACF9C03AD8C}" type="presParOf" srcId="{7AE69D44-DF10-42A4-ACFD-D51EA122D7E9}" destId="{5573DA02-BA9D-4A65-A71F-4303B71DCB57}" srcOrd="0" destOrd="0" presId="urn:microsoft.com/office/officeart/2008/layout/HorizontalMultiLevelHierarchy"/>
    <dgm:cxn modelId="{881FCB3E-07E7-4301-809D-FB86B1E70F96}" type="presParOf" srcId="{5573DA02-BA9D-4A65-A71F-4303B71DCB57}" destId="{D08C4286-2E31-4B02-874E-60AE98327314}" srcOrd="0" destOrd="0" presId="urn:microsoft.com/office/officeart/2008/layout/HorizontalMultiLevelHierarchy"/>
    <dgm:cxn modelId="{112E8E4A-A153-4B83-B261-D65F0F31B61D}" type="presParOf" srcId="{5573DA02-BA9D-4A65-A71F-4303B71DCB57}" destId="{174C9D33-1B64-4933-8348-2D39ACB8E775}" srcOrd="1" destOrd="0" presId="urn:microsoft.com/office/officeart/2008/layout/HorizontalMultiLevelHierarchy"/>
    <dgm:cxn modelId="{0B9C6F71-45AA-47ED-86C0-D24E2CBD1392}" type="presParOf" srcId="{174C9D33-1B64-4933-8348-2D39ACB8E775}" destId="{C156CA0A-2A15-4F23-80AA-90DF8AC8A1E1}" srcOrd="0" destOrd="0" presId="urn:microsoft.com/office/officeart/2008/layout/HorizontalMultiLevelHierarchy"/>
    <dgm:cxn modelId="{3FB4354F-FDC0-4422-B94B-CDFE8397A8A9}" type="presParOf" srcId="{C156CA0A-2A15-4F23-80AA-90DF8AC8A1E1}" destId="{1D684F6A-5EC7-432E-BC1F-63FD660E09CD}" srcOrd="0" destOrd="0" presId="urn:microsoft.com/office/officeart/2008/layout/HorizontalMultiLevelHierarchy"/>
    <dgm:cxn modelId="{90563A7D-A05C-4E83-8907-0AB3BD83CDC1}" type="presParOf" srcId="{174C9D33-1B64-4933-8348-2D39ACB8E775}" destId="{C9D1B43D-A84B-4696-95CF-F6E2C0B9A913}" srcOrd="1" destOrd="0" presId="urn:microsoft.com/office/officeart/2008/layout/HorizontalMultiLevelHierarchy"/>
    <dgm:cxn modelId="{070C6B9A-3230-40DB-B41F-F7535B756C27}" type="presParOf" srcId="{C9D1B43D-A84B-4696-95CF-F6E2C0B9A913}" destId="{8487F630-6A1A-412B-B63F-E8EDDEB22050}" srcOrd="0" destOrd="0" presId="urn:microsoft.com/office/officeart/2008/layout/HorizontalMultiLevelHierarchy"/>
    <dgm:cxn modelId="{20667905-91CF-46FE-83F3-D186DB3E6D25}" type="presParOf" srcId="{C9D1B43D-A84B-4696-95CF-F6E2C0B9A913}" destId="{0FAA09DB-E901-450C-903D-462BD573D31B}" srcOrd="1" destOrd="0" presId="urn:microsoft.com/office/officeart/2008/layout/HorizontalMultiLevelHierarchy"/>
    <dgm:cxn modelId="{F2C6E1A4-4AD9-4A61-B205-F6B98FB38B28}" type="presParOf" srcId="{174C9D33-1B64-4933-8348-2D39ACB8E775}" destId="{99BCBD2B-FD20-4FF4-B792-A4B10F7AC6D1}" srcOrd="2" destOrd="0" presId="urn:microsoft.com/office/officeart/2008/layout/HorizontalMultiLevelHierarchy"/>
    <dgm:cxn modelId="{C64EADA0-0807-4411-8441-402871D38DAF}" type="presParOf" srcId="{99BCBD2B-FD20-4FF4-B792-A4B10F7AC6D1}" destId="{73EAF8D2-A8C2-4CF8-8AA5-55DA2579E6A8}" srcOrd="0" destOrd="0" presId="urn:microsoft.com/office/officeart/2008/layout/HorizontalMultiLevelHierarchy"/>
    <dgm:cxn modelId="{33F3FD10-AFC7-4AB7-8505-8E357F47AAC8}" type="presParOf" srcId="{174C9D33-1B64-4933-8348-2D39ACB8E775}" destId="{45BD9667-3A47-47BA-8681-2F09C9FF6EE5}" srcOrd="3" destOrd="0" presId="urn:microsoft.com/office/officeart/2008/layout/HorizontalMultiLevelHierarchy"/>
    <dgm:cxn modelId="{B4464E3B-1F69-43EC-9CDB-D4B3DD3A982D}" type="presParOf" srcId="{45BD9667-3A47-47BA-8681-2F09C9FF6EE5}" destId="{0798B41D-2421-43AD-B1A1-8EBBDEB03BAA}" srcOrd="0" destOrd="0" presId="urn:microsoft.com/office/officeart/2008/layout/HorizontalMultiLevelHierarchy"/>
    <dgm:cxn modelId="{5D4F66AD-CF39-4462-B4C1-43B2B01437A3}" type="presParOf" srcId="{45BD9667-3A47-47BA-8681-2F09C9FF6EE5}" destId="{F3010F56-D09C-45E2-AB6B-B1D78155A9E1}" srcOrd="1" destOrd="0" presId="urn:microsoft.com/office/officeart/2008/layout/HorizontalMultiLevelHierarchy"/>
    <dgm:cxn modelId="{ECAC7D32-0A7A-42A8-9A02-EE503E102203}" type="presParOf" srcId="{174C9D33-1B64-4933-8348-2D39ACB8E775}" destId="{8E5D06F3-8308-4A8B-BFE8-3B3103CEF9BC}" srcOrd="4" destOrd="0" presId="urn:microsoft.com/office/officeart/2008/layout/HorizontalMultiLevelHierarchy"/>
    <dgm:cxn modelId="{56873F98-C6D6-4F06-B9C9-32DE2CFF2785}" type="presParOf" srcId="{8E5D06F3-8308-4A8B-BFE8-3B3103CEF9BC}" destId="{FE79E524-8A0C-4749-801A-302E3112D35C}" srcOrd="0" destOrd="0" presId="urn:microsoft.com/office/officeart/2008/layout/HorizontalMultiLevelHierarchy"/>
    <dgm:cxn modelId="{8A178D1E-F740-4213-B1CD-C046B78C1F5D}" type="presParOf" srcId="{174C9D33-1B64-4933-8348-2D39ACB8E775}" destId="{7653D661-2B62-4360-9F84-44DD6C392F46}" srcOrd="5" destOrd="0" presId="urn:microsoft.com/office/officeart/2008/layout/HorizontalMultiLevelHierarchy"/>
    <dgm:cxn modelId="{439F2D87-1257-4A62-A700-1A64E79E665E}" type="presParOf" srcId="{7653D661-2B62-4360-9F84-44DD6C392F46}" destId="{B24F66D7-1792-48E8-9DF2-A7080D68463F}" srcOrd="0" destOrd="0" presId="urn:microsoft.com/office/officeart/2008/layout/HorizontalMultiLevelHierarchy"/>
    <dgm:cxn modelId="{C964F6EF-B19E-4B65-A83D-66F7A0F25344}" type="presParOf" srcId="{7653D661-2B62-4360-9F84-44DD6C392F46}" destId="{E2781D71-B211-4DC4-8F14-1A91AFCDEC0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EA898B-8C71-4CF6-B7B7-226B2E1684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2BFAA58-4D5F-4A34-8CD9-B6CE67CC15C3}">
      <dgm:prSet phldrT="[Текст]"/>
      <dgm:spPr/>
      <dgm:t>
        <a:bodyPr/>
        <a:lstStyle/>
        <a:p>
          <a:r>
            <a:rPr lang="ru-RU" b="1" dirty="0" smtClean="0"/>
            <a:t>Заключения органов исполнительной власти</a:t>
          </a:r>
          <a:endParaRPr lang="ru-RU" b="1" dirty="0"/>
        </a:p>
      </dgm:t>
    </dgm:pt>
    <dgm:pt modelId="{C70B56C7-76C7-4AD5-AEE2-976CF813765D}" type="parTrans" cxnId="{A7062D2B-0FB1-44C2-8C07-418579BF4AF1}">
      <dgm:prSet/>
      <dgm:spPr/>
      <dgm:t>
        <a:bodyPr/>
        <a:lstStyle/>
        <a:p>
          <a:endParaRPr lang="ru-RU"/>
        </a:p>
      </dgm:t>
    </dgm:pt>
    <dgm:pt modelId="{4EAE1B5E-FE81-487C-BEF6-D3045E1355C2}" type="sibTrans" cxnId="{A7062D2B-0FB1-44C2-8C07-418579BF4AF1}">
      <dgm:prSet/>
      <dgm:spPr/>
      <dgm:t>
        <a:bodyPr/>
        <a:lstStyle/>
        <a:p>
          <a:endParaRPr lang="ru-RU"/>
        </a:p>
      </dgm:t>
    </dgm:pt>
    <dgm:pt modelId="{6AB61D3D-43BB-4FC2-A586-ED6FA33602F4}">
      <dgm:prSet phldrT="[Текст]"/>
      <dgm:spPr/>
      <dgm:t>
        <a:bodyPr/>
        <a:lstStyle/>
        <a:p>
          <a:r>
            <a:rPr lang="ru-RU" b="1" dirty="0" smtClean="0"/>
            <a:t>Экспертный совет</a:t>
          </a:r>
          <a:endParaRPr lang="ru-RU" b="1" dirty="0"/>
        </a:p>
      </dgm:t>
    </dgm:pt>
    <dgm:pt modelId="{9C22B555-7B70-4908-B05B-D0274A8BB7AD}" type="parTrans" cxnId="{33FDFAD7-BCB4-4F2E-86EF-9316825DFEDD}">
      <dgm:prSet/>
      <dgm:spPr/>
      <dgm:t>
        <a:bodyPr/>
        <a:lstStyle/>
        <a:p>
          <a:endParaRPr lang="ru-RU"/>
        </a:p>
      </dgm:t>
    </dgm:pt>
    <dgm:pt modelId="{6760D21B-33A4-45EE-9A36-A8FFF5C53631}" type="sibTrans" cxnId="{33FDFAD7-BCB4-4F2E-86EF-9316825DFEDD}">
      <dgm:prSet/>
      <dgm:spPr/>
      <dgm:t>
        <a:bodyPr/>
        <a:lstStyle/>
        <a:p>
          <a:endParaRPr lang="ru-RU"/>
        </a:p>
      </dgm:t>
    </dgm:pt>
    <dgm:pt modelId="{1218878D-8B62-46E1-8D7F-5C7BF572A531}">
      <dgm:prSet phldrT="[Текст]"/>
      <dgm:spPr/>
      <dgm:t>
        <a:bodyPr/>
        <a:lstStyle/>
        <a:p>
          <a:r>
            <a:rPr lang="ru-RU" b="1" dirty="0" smtClean="0"/>
            <a:t>Решение о включении </a:t>
          </a:r>
          <a:r>
            <a:rPr lang="ru-RU" b="1" dirty="0" err="1" smtClean="0"/>
            <a:t>инвест.проекта</a:t>
          </a:r>
          <a:r>
            <a:rPr lang="ru-RU" b="1" dirty="0" smtClean="0"/>
            <a:t> в Реестр</a:t>
          </a:r>
          <a:endParaRPr lang="ru-RU" b="1" dirty="0"/>
        </a:p>
      </dgm:t>
    </dgm:pt>
    <dgm:pt modelId="{1C5CA335-40B3-44F5-AAFE-C662AA54D7A1}" type="parTrans" cxnId="{EF47BFDD-88D5-47D8-9332-F9348EB08FDB}">
      <dgm:prSet/>
      <dgm:spPr/>
      <dgm:t>
        <a:bodyPr/>
        <a:lstStyle/>
        <a:p>
          <a:endParaRPr lang="ru-RU"/>
        </a:p>
      </dgm:t>
    </dgm:pt>
    <dgm:pt modelId="{F208B854-1173-40BB-A24F-D6E3FC6E6628}" type="sibTrans" cxnId="{EF47BFDD-88D5-47D8-9332-F9348EB08FDB}">
      <dgm:prSet/>
      <dgm:spPr/>
      <dgm:t>
        <a:bodyPr/>
        <a:lstStyle/>
        <a:p>
          <a:endParaRPr lang="ru-RU"/>
        </a:p>
      </dgm:t>
    </dgm:pt>
    <dgm:pt modelId="{6F9C59DD-2195-42AC-A87C-A398EEC8CC31}" type="pres">
      <dgm:prSet presAssocID="{E8EA898B-8C71-4CF6-B7B7-226B2E168466}" presName="Name0" presStyleCnt="0">
        <dgm:presLayoutVars>
          <dgm:dir/>
          <dgm:resizeHandles val="exact"/>
        </dgm:presLayoutVars>
      </dgm:prSet>
      <dgm:spPr/>
    </dgm:pt>
    <dgm:pt modelId="{28630D21-810A-40ED-A2FB-C1AD69ED1DCC}" type="pres">
      <dgm:prSet presAssocID="{62BFAA58-4D5F-4A34-8CD9-B6CE67CC15C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A801C-F188-4F61-9282-C15F4173458E}" type="pres">
      <dgm:prSet presAssocID="{4EAE1B5E-FE81-487C-BEF6-D3045E1355C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3DD822B-9C39-4B74-A942-0DE3498307BC}" type="pres">
      <dgm:prSet presAssocID="{4EAE1B5E-FE81-487C-BEF6-D3045E1355C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B03E73B-904D-4C41-AA73-C44BC9D7E5A6}" type="pres">
      <dgm:prSet presAssocID="{6AB61D3D-43BB-4FC2-A586-ED6FA33602F4}" presName="node" presStyleLbl="node1" presStyleIdx="1" presStyleCnt="3" custLinFactNeighborX="1304" custLinFactNeighborY="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3B3C3-0F5A-4032-9844-942C68B92A2A}" type="pres">
      <dgm:prSet presAssocID="{6760D21B-33A4-45EE-9A36-A8FFF5C53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733516-E9CA-45EF-B7C6-D5ED5A0397D3}" type="pres">
      <dgm:prSet presAssocID="{6760D21B-33A4-45EE-9A36-A8FFF5C53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D1C45AB-E60F-45E5-99B3-2A4A3948B09D}" type="pres">
      <dgm:prSet presAssocID="{1218878D-8B62-46E1-8D7F-5C7BF572A5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62D2B-0FB1-44C2-8C07-418579BF4AF1}" srcId="{E8EA898B-8C71-4CF6-B7B7-226B2E168466}" destId="{62BFAA58-4D5F-4A34-8CD9-B6CE67CC15C3}" srcOrd="0" destOrd="0" parTransId="{C70B56C7-76C7-4AD5-AEE2-976CF813765D}" sibTransId="{4EAE1B5E-FE81-487C-BEF6-D3045E1355C2}"/>
    <dgm:cxn modelId="{87B4717D-3FDA-4F98-9EAC-D304C185370E}" type="presOf" srcId="{6AB61D3D-43BB-4FC2-A586-ED6FA33602F4}" destId="{4B03E73B-904D-4C41-AA73-C44BC9D7E5A6}" srcOrd="0" destOrd="0" presId="urn:microsoft.com/office/officeart/2005/8/layout/process1"/>
    <dgm:cxn modelId="{B2A625E0-1736-4CCF-9132-FA7BAAED4D49}" type="presOf" srcId="{62BFAA58-4D5F-4A34-8CD9-B6CE67CC15C3}" destId="{28630D21-810A-40ED-A2FB-C1AD69ED1DCC}" srcOrd="0" destOrd="0" presId="urn:microsoft.com/office/officeart/2005/8/layout/process1"/>
    <dgm:cxn modelId="{E38656E7-6263-4F62-A9DA-7A0FF978AC11}" type="presOf" srcId="{4EAE1B5E-FE81-487C-BEF6-D3045E1355C2}" destId="{B3DD822B-9C39-4B74-A942-0DE3498307BC}" srcOrd="1" destOrd="0" presId="urn:microsoft.com/office/officeart/2005/8/layout/process1"/>
    <dgm:cxn modelId="{F89AE433-9750-4866-B97C-7CBFF0749CAC}" type="presOf" srcId="{4EAE1B5E-FE81-487C-BEF6-D3045E1355C2}" destId="{583A801C-F188-4F61-9282-C15F4173458E}" srcOrd="0" destOrd="0" presId="urn:microsoft.com/office/officeart/2005/8/layout/process1"/>
    <dgm:cxn modelId="{A2172E52-D4FB-463E-A297-FF475E00A048}" type="presOf" srcId="{E8EA898B-8C71-4CF6-B7B7-226B2E168466}" destId="{6F9C59DD-2195-42AC-A87C-A398EEC8CC31}" srcOrd="0" destOrd="0" presId="urn:microsoft.com/office/officeart/2005/8/layout/process1"/>
    <dgm:cxn modelId="{33FDFAD7-BCB4-4F2E-86EF-9316825DFEDD}" srcId="{E8EA898B-8C71-4CF6-B7B7-226B2E168466}" destId="{6AB61D3D-43BB-4FC2-A586-ED6FA33602F4}" srcOrd="1" destOrd="0" parTransId="{9C22B555-7B70-4908-B05B-D0274A8BB7AD}" sibTransId="{6760D21B-33A4-45EE-9A36-A8FFF5C53631}"/>
    <dgm:cxn modelId="{D925604B-3FB5-4844-BBFA-ECB63DBD1244}" type="presOf" srcId="{6760D21B-33A4-45EE-9A36-A8FFF5C53631}" destId="{B5733516-E9CA-45EF-B7C6-D5ED5A0397D3}" srcOrd="1" destOrd="0" presId="urn:microsoft.com/office/officeart/2005/8/layout/process1"/>
    <dgm:cxn modelId="{EF47BFDD-88D5-47D8-9332-F9348EB08FDB}" srcId="{E8EA898B-8C71-4CF6-B7B7-226B2E168466}" destId="{1218878D-8B62-46E1-8D7F-5C7BF572A531}" srcOrd="2" destOrd="0" parTransId="{1C5CA335-40B3-44F5-AAFE-C662AA54D7A1}" sibTransId="{F208B854-1173-40BB-A24F-D6E3FC6E6628}"/>
    <dgm:cxn modelId="{C970397F-7D77-49AA-8DC6-D7BF46272D7A}" type="presOf" srcId="{1218878D-8B62-46E1-8D7F-5C7BF572A531}" destId="{ED1C45AB-E60F-45E5-99B3-2A4A3948B09D}" srcOrd="0" destOrd="0" presId="urn:microsoft.com/office/officeart/2005/8/layout/process1"/>
    <dgm:cxn modelId="{06D76BFE-4B3F-42BB-A024-2E75D139D65D}" type="presOf" srcId="{6760D21B-33A4-45EE-9A36-A8FFF5C53631}" destId="{B843B3C3-0F5A-4032-9844-942C68B92A2A}" srcOrd="0" destOrd="0" presId="urn:microsoft.com/office/officeart/2005/8/layout/process1"/>
    <dgm:cxn modelId="{6410029D-7BEF-42F4-B0B9-3A4AA23E9ACC}" type="presParOf" srcId="{6F9C59DD-2195-42AC-A87C-A398EEC8CC31}" destId="{28630D21-810A-40ED-A2FB-C1AD69ED1DCC}" srcOrd="0" destOrd="0" presId="urn:microsoft.com/office/officeart/2005/8/layout/process1"/>
    <dgm:cxn modelId="{1DDDF291-388E-47C3-8E89-1B43C313A2CB}" type="presParOf" srcId="{6F9C59DD-2195-42AC-A87C-A398EEC8CC31}" destId="{583A801C-F188-4F61-9282-C15F4173458E}" srcOrd="1" destOrd="0" presId="urn:microsoft.com/office/officeart/2005/8/layout/process1"/>
    <dgm:cxn modelId="{625BDB62-6CC3-4B9C-9048-43B364F6301B}" type="presParOf" srcId="{583A801C-F188-4F61-9282-C15F4173458E}" destId="{B3DD822B-9C39-4B74-A942-0DE3498307BC}" srcOrd="0" destOrd="0" presId="urn:microsoft.com/office/officeart/2005/8/layout/process1"/>
    <dgm:cxn modelId="{F77F2A5D-82F8-4ADD-B137-0AA9D7D09DC3}" type="presParOf" srcId="{6F9C59DD-2195-42AC-A87C-A398EEC8CC31}" destId="{4B03E73B-904D-4C41-AA73-C44BC9D7E5A6}" srcOrd="2" destOrd="0" presId="urn:microsoft.com/office/officeart/2005/8/layout/process1"/>
    <dgm:cxn modelId="{81CDFD2D-B4E2-48A5-9CD0-A7830D903AF5}" type="presParOf" srcId="{6F9C59DD-2195-42AC-A87C-A398EEC8CC31}" destId="{B843B3C3-0F5A-4032-9844-942C68B92A2A}" srcOrd="3" destOrd="0" presId="urn:microsoft.com/office/officeart/2005/8/layout/process1"/>
    <dgm:cxn modelId="{3CAB83DB-959E-4744-A086-091818583DEA}" type="presParOf" srcId="{B843B3C3-0F5A-4032-9844-942C68B92A2A}" destId="{B5733516-E9CA-45EF-B7C6-D5ED5A0397D3}" srcOrd="0" destOrd="0" presId="urn:microsoft.com/office/officeart/2005/8/layout/process1"/>
    <dgm:cxn modelId="{C4A95149-D903-4B2C-95BA-23565B5DCFF5}" type="presParOf" srcId="{6F9C59DD-2195-42AC-A87C-A398EEC8CC31}" destId="{ED1C45AB-E60F-45E5-99B3-2A4A3948B0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EA898B-8C71-4CF6-B7B7-226B2E1684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BFAA58-4D5F-4A34-8CD9-B6CE67CC15C3}">
      <dgm:prSet phldrT="[Текст]"/>
      <dgm:spPr/>
      <dgm:t>
        <a:bodyPr/>
        <a:lstStyle/>
        <a:p>
          <a:r>
            <a:rPr lang="ru-RU" b="1" dirty="0" smtClean="0"/>
            <a:t>Заявка</a:t>
          </a:r>
          <a:endParaRPr lang="ru-RU" b="1" dirty="0"/>
        </a:p>
      </dgm:t>
    </dgm:pt>
    <dgm:pt modelId="{C70B56C7-76C7-4AD5-AEE2-976CF813765D}" type="parTrans" cxnId="{A7062D2B-0FB1-44C2-8C07-418579BF4AF1}">
      <dgm:prSet/>
      <dgm:spPr/>
      <dgm:t>
        <a:bodyPr/>
        <a:lstStyle/>
        <a:p>
          <a:endParaRPr lang="ru-RU"/>
        </a:p>
      </dgm:t>
    </dgm:pt>
    <dgm:pt modelId="{4EAE1B5E-FE81-487C-BEF6-D3045E1355C2}" type="sibTrans" cxnId="{A7062D2B-0FB1-44C2-8C07-418579BF4AF1}">
      <dgm:prSet/>
      <dgm:spPr/>
      <dgm:t>
        <a:bodyPr/>
        <a:lstStyle/>
        <a:p>
          <a:endParaRPr lang="ru-RU"/>
        </a:p>
      </dgm:t>
    </dgm:pt>
    <dgm:pt modelId="{6AB61D3D-43BB-4FC2-A586-ED6FA33602F4}">
      <dgm:prSet phldrT="[Текст]" custT="1"/>
      <dgm:spPr/>
      <dgm:t>
        <a:bodyPr/>
        <a:lstStyle/>
        <a:p>
          <a:r>
            <a:rPr lang="ru-RU" sz="2400" b="1" dirty="0" smtClean="0"/>
            <a:t>Органы исполнительной власти/специализированная организация</a:t>
          </a:r>
          <a:endParaRPr lang="ru-RU" sz="2400" b="1" dirty="0"/>
        </a:p>
      </dgm:t>
    </dgm:pt>
    <dgm:pt modelId="{9C22B555-7B70-4908-B05B-D0274A8BB7AD}" type="parTrans" cxnId="{33FDFAD7-BCB4-4F2E-86EF-9316825DFEDD}">
      <dgm:prSet/>
      <dgm:spPr/>
      <dgm:t>
        <a:bodyPr/>
        <a:lstStyle/>
        <a:p>
          <a:endParaRPr lang="ru-RU"/>
        </a:p>
      </dgm:t>
    </dgm:pt>
    <dgm:pt modelId="{6760D21B-33A4-45EE-9A36-A8FFF5C53631}" type="sibTrans" cxnId="{33FDFAD7-BCB4-4F2E-86EF-9316825DFEDD}">
      <dgm:prSet/>
      <dgm:spPr/>
      <dgm:t>
        <a:bodyPr/>
        <a:lstStyle/>
        <a:p>
          <a:endParaRPr lang="ru-RU"/>
        </a:p>
      </dgm:t>
    </dgm:pt>
    <dgm:pt modelId="{1218878D-8B62-46E1-8D7F-5C7BF572A531}">
      <dgm:prSet phldrT="[Текст]"/>
      <dgm:spPr/>
      <dgm:t>
        <a:bodyPr/>
        <a:lstStyle/>
        <a:p>
          <a:r>
            <a:rPr lang="ru-RU" b="1" dirty="0" smtClean="0"/>
            <a:t>Анализ наличия возможностей </a:t>
          </a:r>
          <a:r>
            <a:rPr lang="ru-RU" b="1" dirty="0" err="1" smtClean="0"/>
            <a:t>инвест.проекта</a:t>
          </a:r>
          <a:endParaRPr lang="ru-RU" b="1" dirty="0"/>
        </a:p>
      </dgm:t>
    </dgm:pt>
    <dgm:pt modelId="{1C5CA335-40B3-44F5-AAFE-C662AA54D7A1}" type="parTrans" cxnId="{EF47BFDD-88D5-47D8-9332-F9348EB08FDB}">
      <dgm:prSet/>
      <dgm:spPr/>
      <dgm:t>
        <a:bodyPr/>
        <a:lstStyle/>
        <a:p>
          <a:endParaRPr lang="ru-RU"/>
        </a:p>
      </dgm:t>
    </dgm:pt>
    <dgm:pt modelId="{F208B854-1173-40BB-A24F-D6E3FC6E6628}" type="sibTrans" cxnId="{EF47BFDD-88D5-47D8-9332-F9348EB08FDB}">
      <dgm:prSet/>
      <dgm:spPr/>
      <dgm:t>
        <a:bodyPr/>
        <a:lstStyle/>
        <a:p>
          <a:endParaRPr lang="ru-RU"/>
        </a:p>
      </dgm:t>
    </dgm:pt>
    <dgm:pt modelId="{6F9C59DD-2195-42AC-A87C-A398EEC8CC31}" type="pres">
      <dgm:prSet presAssocID="{E8EA898B-8C71-4CF6-B7B7-226B2E1684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630D21-810A-40ED-A2FB-C1AD69ED1DCC}" type="pres">
      <dgm:prSet presAssocID="{62BFAA58-4D5F-4A34-8CD9-B6CE67CC15C3}" presName="node" presStyleLbl="node1" presStyleIdx="0" presStyleCnt="3" custScaleX="99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A801C-F188-4F61-9282-C15F4173458E}" type="pres">
      <dgm:prSet presAssocID="{4EAE1B5E-FE81-487C-BEF6-D3045E1355C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3DD822B-9C39-4B74-A942-0DE3498307BC}" type="pres">
      <dgm:prSet presAssocID="{4EAE1B5E-FE81-487C-BEF6-D3045E1355C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B03E73B-904D-4C41-AA73-C44BC9D7E5A6}" type="pres">
      <dgm:prSet presAssocID="{6AB61D3D-43BB-4FC2-A586-ED6FA33602F4}" presName="node" presStyleLbl="node1" presStyleIdx="1" presStyleCnt="3" custLinFactNeighborX="1304" custLinFactNeighborY="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3B3C3-0F5A-4032-9844-942C68B92A2A}" type="pres">
      <dgm:prSet presAssocID="{6760D21B-33A4-45EE-9A36-A8FFF5C53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733516-E9CA-45EF-B7C6-D5ED5A0397D3}" type="pres">
      <dgm:prSet presAssocID="{6760D21B-33A4-45EE-9A36-A8FFF5C53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D1C45AB-E60F-45E5-99B3-2A4A3948B09D}" type="pres">
      <dgm:prSet presAssocID="{1218878D-8B62-46E1-8D7F-5C7BF572A5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62D2B-0FB1-44C2-8C07-418579BF4AF1}" srcId="{E8EA898B-8C71-4CF6-B7B7-226B2E168466}" destId="{62BFAA58-4D5F-4A34-8CD9-B6CE67CC15C3}" srcOrd="0" destOrd="0" parTransId="{C70B56C7-76C7-4AD5-AEE2-976CF813765D}" sibTransId="{4EAE1B5E-FE81-487C-BEF6-D3045E1355C2}"/>
    <dgm:cxn modelId="{87B4717D-3FDA-4F98-9EAC-D304C185370E}" type="presOf" srcId="{6AB61D3D-43BB-4FC2-A586-ED6FA33602F4}" destId="{4B03E73B-904D-4C41-AA73-C44BC9D7E5A6}" srcOrd="0" destOrd="0" presId="urn:microsoft.com/office/officeart/2005/8/layout/process1"/>
    <dgm:cxn modelId="{B2A625E0-1736-4CCF-9132-FA7BAAED4D49}" type="presOf" srcId="{62BFAA58-4D5F-4A34-8CD9-B6CE67CC15C3}" destId="{28630D21-810A-40ED-A2FB-C1AD69ED1DCC}" srcOrd="0" destOrd="0" presId="urn:microsoft.com/office/officeart/2005/8/layout/process1"/>
    <dgm:cxn modelId="{E38656E7-6263-4F62-A9DA-7A0FF978AC11}" type="presOf" srcId="{4EAE1B5E-FE81-487C-BEF6-D3045E1355C2}" destId="{B3DD822B-9C39-4B74-A942-0DE3498307BC}" srcOrd="1" destOrd="0" presId="urn:microsoft.com/office/officeart/2005/8/layout/process1"/>
    <dgm:cxn modelId="{F89AE433-9750-4866-B97C-7CBFF0749CAC}" type="presOf" srcId="{4EAE1B5E-FE81-487C-BEF6-D3045E1355C2}" destId="{583A801C-F188-4F61-9282-C15F4173458E}" srcOrd="0" destOrd="0" presId="urn:microsoft.com/office/officeart/2005/8/layout/process1"/>
    <dgm:cxn modelId="{A2172E52-D4FB-463E-A297-FF475E00A048}" type="presOf" srcId="{E8EA898B-8C71-4CF6-B7B7-226B2E168466}" destId="{6F9C59DD-2195-42AC-A87C-A398EEC8CC31}" srcOrd="0" destOrd="0" presId="urn:microsoft.com/office/officeart/2005/8/layout/process1"/>
    <dgm:cxn modelId="{D925604B-3FB5-4844-BBFA-ECB63DBD1244}" type="presOf" srcId="{6760D21B-33A4-45EE-9A36-A8FFF5C53631}" destId="{B5733516-E9CA-45EF-B7C6-D5ED5A0397D3}" srcOrd="1" destOrd="0" presId="urn:microsoft.com/office/officeart/2005/8/layout/process1"/>
    <dgm:cxn modelId="{33FDFAD7-BCB4-4F2E-86EF-9316825DFEDD}" srcId="{E8EA898B-8C71-4CF6-B7B7-226B2E168466}" destId="{6AB61D3D-43BB-4FC2-A586-ED6FA33602F4}" srcOrd="1" destOrd="0" parTransId="{9C22B555-7B70-4908-B05B-D0274A8BB7AD}" sibTransId="{6760D21B-33A4-45EE-9A36-A8FFF5C53631}"/>
    <dgm:cxn modelId="{EF47BFDD-88D5-47D8-9332-F9348EB08FDB}" srcId="{E8EA898B-8C71-4CF6-B7B7-226B2E168466}" destId="{1218878D-8B62-46E1-8D7F-5C7BF572A531}" srcOrd="2" destOrd="0" parTransId="{1C5CA335-40B3-44F5-AAFE-C662AA54D7A1}" sibTransId="{F208B854-1173-40BB-A24F-D6E3FC6E6628}"/>
    <dgm:cxn modelId="{C970397F-7D77-49AA-8DC6-D7BF46272D7A}" type="presOf" srcId="{1218878D-8B62-46E1-8D7F-5C7BF572A531}" destId="{ED1C45AB-E60F-45E5-99B3-2A4A3948B09D}" srcOrd="0" destOrd="0" presId="urn:microsoft.com/office/officeart/2005/8/layout/process1"/>
    <dgm:cxn modelId="{06D76BFE-4B3F-42BB-A024-2E75D139D65D}" type="presOf" srcId="{6760D21B-33A4-45EE-9A36-A8FFF5C53631}" destId="{B843B3C3-0F5A-4032-9844-942C68B92A2A}" srcOrd="0" destOrd="0" presId="urn:microsoft.com/office/officeart/2005/8/layout/process1"/>
    <dgm:cxn modelId="{6410029D-7BEF-42F4-B0B9-3A4AA23E9ACC}" type="presParOf" srcId="{6F9C59DD-2195-42AC-A87C-A398EEC8CC31}" destId="{28630D21-810A-40ED-A2FB-C1AD69ED1DCC}" srcOrd="0" destOrd="0" presId="urn:microsoft.com/office/officeart/2005/8/layout/process1"/>
    <dgm:cxn modelId="{1DDDF291-388E-47C3-8E89-1B43C313A2CB}" type="presParOf" srcId="{6F9C59DD-2195-42AC-A87C-A398EEC8CC31}" destId="{583A801C-F188-4F61-9282-C15F4173458E}" srcOrd="1" destOrd="0" presId="urn:microsoft.com/office/officeart/2005/8/layout/process1"/>
    <dgm:cxn modelId="{625BDB62-6CC3-4B9C-9048-43B364F6301B}" type="presParOf" srcId="{583A801C-F188-4F61-9282-C15F4173458E}" destId="{B3DD822B-9C39-4B74-A942-0DE3498307BC}" srcOrd="0" destOrd="0" presId="urn:microsoft.com/office/officeart/2005/8/layout/process1"/>
    <dgm:cxn modelId="{F77F2A5D-82F8-4ADD-B137-0AA9D7D09DC3}" type="presParOf" srcId="{6F9C59DD-2195-42AC-A87C-A398EEC8CC31}" destId="{4B03E73B-904D-4C41-AA73-C44BC9D7E5A6}" srcOrd="2" destOrd="0" presId="urn:microsoft.com/office/officeart/2005/8/layout/process1"/>
    <dgm:cxn modelId="{81CDFD2D-B4E2-48A5-9CD0-A7830D903AF5}" type="presParOf" srcId="{6F9C59DD-2195-42AC-A87C-A398EEC8CC31}" destId="{B843B3C3-0F5A-4032-9844-942C68B92A2A}" srcOrd="3" destOrd="0" presId="urn:microsoft.com/office/officeart/2005/8/layout/process1"/>
    <dgm:cxn modelId="{3CAB83DB-959E-4744-A086-091818583DEA}" type="presParOf" srcId="{B843B3C3-0F5A-4032-9844-942C68B92A2A}" destId="{B5733516-E9CA-45EF-B7C6-D5ED5A0397D3}" srcOrd="0" destOrd="0" presId="urn:microsoft.com/office/officeart/2005/8/layout/process1"/>
    <dgm:cxn modelId="{C4A95149-D903-4B2C-95BA-23565B5DCFF5}" type="presParOf" srcId="{6F9C59DD-2195-42AC-A87C-A398EEC8CC31}" destId="{ED1C45AB-E60F-45E5-99B3-2A4A3948B0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EA898B-8C71-4CF6-B7B7-226B2E1684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2BFAA58-4D5F-4A34-8CD9-B6CE67CC15C3}">
      <dgm:prSet phldrT="[Текст]"/>
      <dgm:spPr/>
      <dgm:t>
        <a:bodyPr/>
        <a:lstStyle/>
        <a:p>
          <a:r>
            <a:rPr lang="ru-RU" b="1" dirty="0" smtClean="0"/>
            <a:t>Заключения органов исполнительной власти</a:t>
          </a:r>
          <a:endParaRPr lang="ru-RU" b="1" dirty="0"/>
        </a:p>
      </dgm:t>
    </dgm:pt>
    <dgm:pt modelId="{C70B56C7-76C7-4AD5-AEE2-976CF813765D}" type="parTrans" cxnId="{A7062D2B-0FB1-44C2-8C07-418579BF4AF1}">
      <dgm:prSet/>
      <dgm:spPr/>
      <dgm:t>
        <a:bodyPr/>
        <a:lstStyle/>
        <a:p>
          <a:endParaRPr lang="ru-RU"/>
        </a:p>
      </dgm:t>
    </dgm:pt>
    <dgm:pt modelId="{4EAE1B5E-FE81-487C-BEF6-D3045E1355C2}" type="sibTrans" cxnId="{A7062D2B-0FB1-44C2-8C07-418579BF4AF1}">
      <dgm:prSet/>
      <dgm:spPr/>
      <dgm:t>
        <a:bodyPr/>
        <a:lstStyle/>
        <a:p>
          <a:endParaRPr lang="ru-RU"/>
        </a:p>
      </dgm:t>
    </dgm:pt>
    <dgm:pt modelId="{6AB61D3D-43BB-4FC2-A586-ED6FA33602F4}">
      <dgm:prSet phldrT="[Текст]"/>
      <dgm:spPr/>
      <dgm:t>
        <a:bodyPr/>
        <a:lstStyle/>
        <a:p>
          <a:r>
            <a:rPr lang="ru-RU" b="1" dirty="0" smtClean="0"/>
            <a:t>Экспертный совет</a:t>
          </a:r>
          <a:endParaRPr lang="ru-RU" b="1" dirty="0"/>
        </a:p>
      </dgm:t>
    </dgm:pt>
    <dgm:pt modelId="{9C22B555-7B70-4908-B05B-D0274A8BB7AD}" type="parTrans" cxnId="{33FDFAD7-BCB4-4F2E-86EF-9316825DFEDD}">
      <dgm:prSet/>
      <dgm:spPr/>
      <dgm:t>
        <a:bodyPr/>
        <a:lstStyle/>
        <a:p>
          <a:endParaRPr lang="ru-RU"/>
        </a:p>
      </dgm:t>
    </dgm:pt>
    <dgm:pt modelId="{6760D21B-33A4-45EE-9A36-A8FFF5C53631}" type="sibTrans" cxnId="{33FDFAD7-BCB4-4F2E-86EF-9316825DFEDD}">
      <dgm:prSet/>
      <dgm:spPr/>
      <dgm:t>
        <a:bodyPr/>
        <a:lstStyle/>
        <a:p>
          <a:endParaRPr lang="ru-RU"/>
        </a:p>
      </dgm:t>
    </dgm:pt>
    <dgm:pt modelId="{1218878D-8B62-46E1-8D7F-5C7BF572A531}">
      <dgm:prSet phldrT="[Текст]"/>
      <dgm:spPr/>
      <dgm:t>
        <a:bodyPr/>
        <a:lstStyle/>
        <a:p>
          <a:r>
            <a:rPr lang="ru-RU" b="1" dirty="0" smtClean="0"/>
            <a:t>Решение о включении </a:t>
          </a:r>
          <a:r>
            <a:rPr lang="ru-RU" b="1" dirty="0" err="1" smtClean="0"/>
            <a:t>инвест.проекта</a:t>
          </a:r>
          <a:r>
            <a:rPr lang="ru-RU" b="1" dirty="0" smtClean="0"/>
            <a:t> в Реестр</a:t>
          </a:r>
          <a:endParaRPr lang="ru-RU" b="1" dirty="0"/>
        </a:p>
      </dgm:t>
    </dgm:pt>
    <dgm:pt modelId="{1C5CA335-40B3-44F5-AAFE-C662AA54D7A1}" type="parTrans" cxnId="{EF47BFDD-88D5-47D8-9332-F9348EB08FDB}">
      <dgm:prSet/>
      <dgm:spPr/>
      <dgm:t>
        <a:bodyPr/>
        <a:lstStyle/>
        <a:p>
          <a:endParaRPr lang="ru-RU"/>
        </a:p>
      </dgm:t>
    </dgm:pt>
    <dgm:pt modelId="{F208B854-1173-40BB-A24F-D6E3FC6E6628}" type="sibTrans" cxnId="{EF47BFDD-88D5-47D8-9332-F9348EB08FDB}">
      <dgm:prSet/>
      <dgm:spPr/>
      <dgm:t>
        <a:bodyPr/>
        <a:lstStyle/>
        <a:p>
          <a:endParaRPr lang="ru-RU"/>
        </a:p>
      </dgm:t>
    </dgm:pt>
    <dgm:pt modelId="{6F9C59DD-2195-42AC-A87C-A398EEC8CC31}" type="pres">
      <dgm:prSet presAssocID="{E8EA898B-8C71-4CF6-B7B7-226B2E168466}" presName="Name0" presStyleCnt="0">
        <dgm:presLayoutVars>
          <dgm:dir/>
          <dgm:resizeHandles val="exact"/>
        </dgm:presLayoutVars>
      </dgm:prSet>
      <dgm:spPr/>
    </dgm:pt>
    <dgm:pt modelId="{28630D21-810A-40ED-A2FB-C1AD69ED1DCC}" type="pres">
      <dgm:prSet presAssocID="{62BFAA58-4D5F-4A34-8CD9-B6CE67CC15C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A801C-F188-4F61-9282-C15F4173458E}" type="pres">
      <dgm:prSet presAssocID="{4EAE1B5E-FE81-487C-BEF6-D3045E1355C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3DD822B-9C39-4B74-A942-0DE3498307BC}" type="pres">
      <dgm:prSet presAssocID="{4EAE1B5E-FE81-487C-BEF6-D3045E1355C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B03E73B-904D-4C41-AA73-C44BC9D7E5A6}" type="pres">
      <dgm:prSet presAssocID="{6AB61D3D-43BB-4FC2-A586-ED6FA33602F4}" presName="node" presStyleLbl="node1" presStyleIdx="1" presStyleCnt="3" custLinFactNeighborX="1304" custLinFactNeighborY="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3B3C3-0F5A-4032-9844-942C68B92A2A}" type="pres">
      <dgm:prSet presAssocID="{6760D21B-33A4-45EE-9A36-A8FFF5C53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733516-E9CA-45EF-B7C6-D5ED5A0397D3}" type="pres">
      <dgm:prSet presAssocID="{6760D21B-33A4-45EE-9A36-A8FFF5C53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D1C45AB-E60F-45E5-99B3-2A4A3948B09D}" type="pres">
      <dgm:prSet presAssocID="{1218878D-8B62-46E1-8D7F-5C7BF572A5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62D2B-0FB1-44C2-8C07-418579BF4AF1}" srcId="{E8EA898B-8C71-4CF6-B7B7-226B2E168466}" destId="{62BFAA58-4D5F-4A34-8CD9-B6CE67CC15C3}" srcOrd="0" destOrd="0" parTransId="{C70B56C7-76C7-4AD5-AEE2-976CF813765D}" sibTransId="{4EAE1B5E-FE81-487C-BEF6-D3045E1355C2}"/>
    <dgm:cxn modelId="{87B4717D-3FDA-4F98-9EAC-D304C185370E}" type="presOf" srcId="{6AB61D3D-43BB-4FC2-A586-ED6FA33602F4}" destId="{4B03E73B-904D-4C41-AA73-C44BC9D7E5A6}" srcOrd="0" destOrd="0" presId="urn:microsoft.com/office/officeart/2005/8/layout/process1"/>
    <dgm:cxn modelId="{B2A625E0-1736-4CCF-9132-FA7BAAED4D49}" type="presOf" srcId="{62BFAA58-4D5F-4A34-8CD9-B6CE67CC15C3}" destId="{28630D21-810A-40ED-A2FB-C1AD69ED1DCC}" srcOrd="0" destOrd="0" presId="urn:microsoft.com/office/officeart/2005/8/layout/process1"/>
    <dgm:cxn modelId="{E38656E7-6263-4F62-A9DA-7A0FF978AC11}" type="presOf" srcId="{4EAE1B5E-FE81-487C-BEF6-D3045E1355C2}" destId="{B3DD822B-9C39-4B74-A942-0DE3498307BC}" srcOrd="1" destOrd="0" presId="urn:microsoft.com/office/officeart/2005/8/layout/process1"/>
    <dgm:cxn modelId="{F89AE433-9750-4866-B97C-7CBFF0749CAC}" type="presOf" srcId="{4EAE1B5E-FE81-487C-BEF6-D3045E1355C2}" destId="{583A801C-F188-4F61-9282-C15F4173458E}" srcOrd="0" destOrd="0" presId="urn:microsoft.com/office/officeart/2005/8/layout/process1"/>
    <dgm:cxn modelId="{A2172E52-D4FB-463E-A297-FF475E00A048}" type="presOf" srcId="{E8EA898B-8C71-4CF6-B7B7-226B2E168466}" destId="{6F9C59DD-2195-42AC-A87C-A398EEC8CC31}" srcOrd="0" destOrd="0" presId="urn:microsoft.com/office/officeart/2005/8/layout/process1"/>
    <dgm:cxn modelId="{33FDFAD7-BCB4-4F2E-86EF-9316825DFEDD}" srcId="{E8EA898B-8C71-4CF6-B7B7-226B2E168466}" destId="{6AB61D3D-43BB-4FC2-A586-ED6FA33602F4}" srcOrd="1" destOrd="0" parTransId="{9C22B555-7B70-4908-B05B-D0274A8BB7AD}" sibTransId="{6760D21B-33A4-45EE-9A36-A8FFF5C53631}"/>
    <dgm:cxn modelId="{D925604B-3FB5-4844-BBFA-ECB63DBD1244}" type="presOf" srcId="{6760D21B-33A4-45EE-9A36-A8FFF5C53631}" destId="{B5733516-E9CA-45EF-B7C6-D5ED5A0397D3}" srcOrd="1" destOrd="0" presId="urn:microsoft.com/office/officeart/2005/8/layout/process1"/>
    <dgm:cxn modelId="{EF47BFDD-88D5-47D8-9332-F9348EB08FDB}" srcId="{E8EA898B-8C71-4CF6-B7B7-226B2E168466}" destId="{1218878D-8B62-46E1-8D7F-5C7BF572A531}" srcOrd="2" destOrd="0" parTransId="{1C5CA335-40B3-44F5-AAFE-C662AA54D7A1}" sibTransId="{F208B854-1173-40BB-A24F-D6E3FC6E6628}"/>
    <dgm:cxn modelId="{C970397F-7D77-49AA-8DC6-D7BF46272D7A}" type="presOf" srcId="{1218878D-8B62-46E1-8D7F-5C7BF572A531}" destId="{ED1C45AB-E60F-45E5-99B3-2A4A3948B09D}" srcOrd="0" destOrd="0" presId="urn:microsoft.com/office/officeart/2005/8/layout/process1"/>
    <dgm:cxn modelId="{06D76BFE-4B3F-42BB-A024-2E75D139D65D}" type="presOf" srcId="{6760D21B-33A4-45EE-9A36-A8FFF5C53631}" destId="{B843B3C3-0F5A-4032-9844-942C68B92A2A}" srcOrd="0" destOrd="0" presId="urn:microsoft.com/office/officeart/2005/8/layout/process1"/>
    <dgm:cxn modelId="{6410029D-7BEF-42F4-B0B9-3A4AA23E9ACC}" type="presParOf" srcId="{6F9C59DD-2195-42AC-A87C-A398EEC8CC31}" destId="{28630D21-810A-40ED-A2FB-C1AD69ED1DCC}" srcOrd="0" destOrd="0" presId="urn:microsoft.com/office/officeart/2005/8/layout/process1"/>
    <dgm:cxn modelId="{1DDDF291-388E-47C3-8E89-1B43C313A2CB}" type="presParOf" srcId="{6F9C59DD-2195-42AC-A87C-A398EEC8CC31}" destId="{583A801C-F188-4F61-9282-C15F4173458E}" srcOrd="1" destOrd="0" presId="urn:microsoft.com/office/officeart/2005/8/layout/process1"/>
    <dgm:cxn modelId="{625BDB62-6CC3-4B9C-9048-43B364F6301B}" type="presParOf" srcId="{583A801C-F188-4F61-9282-C15F4173458E}" destId="{B3DD822B-9C39-4B74-A942-0DE3498307BC}" srcOrd="0" destOrd="0" presId="urn:microsoft.com/office/officeart/2005/8/layout/process1"/>
    <dgm:cxn modelId="{F77F2A5D-82F8-4ADD-B137-0AA9D7D09DC3}" type="presParOf" srcId="{6F9C59DD-2195-42AC-A87C-A398EEC8CC31}" destId="{4B03E73B-904D-4C41-AA73-C44BC9D7E5A6}" srcOrd="2" destOrd="0" presId="urn:microsoft.com/office/officeart/2005/8/layout/process1"/>
    <dgm:cxn modelId="{81CDFD2D-B4E2-48A5-9CD0-A7830D903AF5}" type="presParOf" srcId="{6F9C59DD-2195-42AC-A87C-A398EEC8CC31}" destId="{B843B3C3-0F5A-4032-9844-942C68B92A2A}" srcOrd="3" destOrd="0" presId="urn:microsoft.com/office/officeart/2005/8/layout/process1"/>
    <dgm:cxn modelId="{3CAB83DB-959E-4744-A086-091818583DEA}" type="presParOf" srcId="{B843B3C3-0F5A-4032-9844-942C68B92A2A}" destId="{B5733516-E9CA-45EF-B7C6-D5ED5A0397D3}" srcOrd="0" destOrd="0" presId="urn:microsoft.com/office/officeart/2005/8/layout/process1"/>
    <dgm:cxn modelId="{C4A95149-D903-4B2C-95BA-23565B5DCFF5}" type="presParOf" srcId="{6F9C59DD-2195-42AC-A87C-A398EEC8CC31}" destId="{ED1C45AB-E60F-45E5-99B3-2A4A3948B0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EA898B-8C71-4CF6-B7B7-226B2E1684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BFAA58-4D5F-4A34-8CD9-B6CE67CC15C3}">
      <dgm:prSet phldrT="[Текст]"/>
      <dgm:spPr/>
      <dgm:t>
        <a:bodyPr/>
        <a:lstStyle/>
        <a:p>
          <a:r>
            <a:rPr lang="ru-RU" b="1" dirty="0" smtClean="0"/>
            <a:t>Заявка </a:t>
          </a:r>
        </a:p>
        <a:p>
          <a:r>
            <a:rPr lang="ru-RU" b="1" dirty="0" smtClean="0"/>
            <a:t> бизнес-план финансовое обеспечение</a:t>
          </a:r>
          <a:endParaRPr lang="ru-RU" b="1" dirty="0"/>
        </a:p>
      </dgm:t>
    </dgm:pt>
    <dgm:pt modelId="{C70B56C7-76C7-4AD5-AEE2-976CF813765D}" type="parTrans" cxnId="{A7062D2B-0FB1-44C2-8C07-418579BF4AF1}">
      <dgm:prSet/>
      <dgm:spPr/>
      <dgm:t>
        <a:bodyPr/>
        <a:lstStyle/>
        <a:p>
          <a:endParaRPr lang="ru-RU"/>
        </a:p>
      </dgm:t>
    </dgm:pt>
    <dgm:pt modelId="{4EAE1B5E-FE81-487C-BEF6-D3045E1355C2}" type="sibTrans" cxnId="{A7062D2B-0FB1-44C2-8C07-418579BF4AF1}">
      <dgm:prSet/>
      <dgm:spPr/>
      <dgm:t>
        <a:bodyPr/>
        <a:lstStyle/>
        <a:p>
          <a:endParaRPr lang="ru-RU"/>
        </a:p>
      </dgm:t>
    </dgm:pt>
    <dgm:pt modelId="{6AB61D3D-43BB-4FC2-A586-ED6FA33602F4}">
      <dgm:prSet phldrT="[Текст]" custT="1"/>
      <dgm:spPr/>
      <dgm:t>
        <a:bodyPr/>
        <a:lstStyle/>
        <a:p>
          <a:r>
            <a:rPr lang="ru-RU" sz="2400" b="1" dirty="0" smtClean="0"/>
            <a:t>Органы исполнительной власти/специализированная организация</a:t>
          </a:r>
          <a:endParaRPr lang="ru-RU" sz="2400" b="1" dirty="0"/>
        </a:p>
      </dgm:t>
    </dgm:pt>
    <dgm:pt modelId="{9C22B555-7B70-4908-B05B-D0274A8BB7AD}" type="parTrans" cxnId="{33FDFAD7-BCB4-4F2E-86EF-9316825DFEDD}">
      <dgm:prSet/>
      <dgm:spPr/>
      <dgm:t>
        <a:bodyPr/>
        <a:lstStyle/>
        <a:p>
          <a:endParaRPr lang="ru-RU"/>
        </a:p>
      </dgm:t>
    </dgm:pt>
    <dgm:pt modelId="{6760D21B-33A4-45EE-9A36-A8FFF5C53631}" type="sibTrans" cxnId="{33FDFAD7-BCB4-4F2E-86EF-9316825DFEDD}">
      <dgm:prSet/>
      <dgm:spPr/>
      <dgm:t>
        <a:bodyPr/>
        <a:lstStyle/>
        <a:p>
          <a:endParaRPr lang="ru-RU"/>
        </a:p>
      </dgm:t>
    </dgm:pt>
    <dgm:pt modelId="{1218878D-8B62-46E1-8D7F-5C7BF572A531}">
      <dgm:prSet phldrT="[Текст]"/>
      <dgm:spPr/>
      <dgm:t>
        <a:bodyPr/>
        <a:lstStyle/>
        <a:p>
          <a:r>
            <a:rPr lang="ru-RU" b="1" dirty="0" smtClean="0"/>
            <a:t>Анализ наличия возможностей </a:t>
          </a:r>
          <a:r>
            <a:rPr lang="ru-RU" b="1" dirty="0" err="1" smtClean="0"/>
            <a:t>инвест.проекта</a:t>
          </a:r>
          <a:endParaRPr lang="ru-RU" b="1" dirty="0"/>
        </a:p>
      </dgm:t>
    </dgm:pt>
    <dgm:pt modelId="{1C5CA335-40B3-44F5-AAFE-C662AA54D7A1}" type="parTrans" cxnId="{EF47BFDD-88D5-47D8-9332-F9348EB08FDB}">
      <dgm:prSet/>
      <dgm:spPr/>
      <dgm:t>
        <a:bodyPr/>
        <a:lstStyle/>
        <a:p>
          <a:endParaRPr lang="ru-RU"/>
        </a:p>
      </dgm:t>
    </dgm:pt>
    <dgm:pt modelId="{F208B854-1173-40BB-A24F-D6E3FC6E6628}" type="sibTrans" cxnId="{EF47BFDD-88D5-47D8-9332-F9348EB08FDB}">
      <dgm:prSet/>
      <dgm:spPr/>
      <dgm:t>
        <a:bodyPr/>
        <a:lstStyle/>
        <a:p>
          <a:endParaRPr lang="ru-RU"/>
        </a:p>
      </dgm:t>
    </dgm:pt>
    <dgm:pt modelId="{6F9C59DD-2195-42AC-A87C-A398EEC8CC31}" type="pres">
      <dgm:prSet presAssocID="{E8EA898B-8C71-4CF6-B7B7-226B2E1684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630D21-810A-40ED-A2FB-C1AD69ED1DCC}" type="pres">
      <dgm:prSet presAssocID="{62BFAA58-4D5F-4A34-8CD9-B6CE67CC15C3}" presName="node" presStyleLbl="node1" presStyleIdx="0" presStyleCnt="3" custScaleX="99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A801C-F188-4F61-9282-C15F4173458E}" type="pres">
      <dgm:prSet presAssocID="{4EAE1B5E-FE81-487C-BEF6-D3045E1355C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3DD822B-9C39-4B74-A942-0DE3498307BC}" type="pres">
      <dgm:prSet presAssocID="{4EAE1B5E-FE81-487C-BEF6-D3045E1355C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B03E73B-904D-4C41-AA73-C44BC9D7E5A6}" type="pres">
      <dgm:prSet presAssocID="{6AB61D3D-43BB-4FC2-A586-ED6FA33602F4}" presName="node" presStyleLbl="node1" presStyleIdx="1" presStyleCnt="3" custLinFactNeighborX="1304" custLinFactNeighborY="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3B3C3-0F5A-4032-9844-942C68B92A2A}" type="pres">
      <dgm:prSet presAssocID="{6760D21B-33A4-45EE-9A36-A8FFF5C53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733516-E9CA-45EF-B7C6-D5ED5A0397D3}" type="pres">
      <dgm:prSet presAssocID="{6760D21B-33A4-45EE-9A36-A8FFF5C53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D1C45AB-E60F-45E5-99B3-2A4A3948B09D}" type="pres">
      <dgm:prSet presAssocID="{1218878D-8B62-46E1-8D7F-5C7BF572A5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62D2B-0FB1-44C2-8C07-418579BF4AF1}" srcId="{E8EA898B-8C71-4CF6-B7B7-226B2E168466}" destId="{62BFAA58-4D5F-4A34-8CD9-B6CE67CC15C3}" srcOrd="0" destOrd="0" parTransId="{C70B56C7-76C7-4AD5-AEE2-976CF813765D}" sibTransId="{4EAE1B5E-FE81-487C-BEF6-D3045E1355C2}"/>
    <dgm:cxn modelId="{87B4717D-3FDA-4F98-9EAC-D304C185370E}" type="presOf" srcId="{6AB61D3D-43BB-4FC2-A586-ED6FA33602F4}" destId="{4B03E73B-904D-4C41-AA73-C44BC9D7E5A6}" srcOrd="0" destOrd="0" presId="urn:microsoft.com/office/officeart/2005/8/layout/process1"/>
    <dgm:cxn modelId="{B2A625E0-1736-4CCF-9132-FA7BAAED4D49}" type="presOf" srcId="{62BFAA58-4D5F-4A34-8CD9-B6CE67CC15C3}" destId="{28630D21-810A-40ED-A2FB-C1AD69ED1DCC}" srcOrd="0" destOrd="0" presId="urn:microsoft.com/office/officeart/2005/8/layout/process1"/>
    <dgm:cxn modelId="{E38656E7-6263-4F62-A9DA-7A0FF978AC11}" type="presOf" srcId="{4EAE1B5E-FE81-487C-BEF6-D3045E1355C2}" destId="{B3DD822B-9C39-4B74-A942-0DE3498307BC}" srcOrd="1" destOrd="0" presId="urn:microsoft.com/office/officeart/2005/8/layout/process1"/>
    <dgm:cxn modelId="{F89AE433-9750-4866-B97C-7CBFF0749CAC}" type="presOf" srcId="{4EAE1B5E-FE81-487C-BEF6-D3045E1355C2}" destId="{583A801C-F188-4F61-9282-C15F4173458E}" srcOrd="0" destOrd="0" presId="urn:microsoft.com/office/officeart/2005/8/layout/process1"/>
    <dgm:cxn modelId="{A2172E52-D4FB-463E-A297-FF475E00A048}" type="presOf" srcId="{E8EA898B-8C71-4CF6-B7B7-226B2E168466}" destId="{6F9C59DD-2195-42AC-A87C-A398EEC8CC31}" srcOrd="0" destOrd="0" presId="urn:microsoft.com/office/officeart/2005/8/layout/process1"/>
    <dgm:cxn modelId="{33FDFAD7-BCB4-4F2E-86EF-9316825DFEDD}" srcId="{E8EA898B-8C71-4CF6-B7B7-226B2E168466}" destId="{6AB61D3D-43BB-4FC2-A586-ED6FA33602F4}" srcOrd="1" destOrd="0" parTransId="{9C22B555-7B70-4908-B05B-D0274A8BB7AD}" sibTransId="{6760D21B-33A4-45EE-9A36-A8FFF5C53631}"/>
    <dgm:cxn modelId="{D925604B-3FB5-4844-BBFA-ECB63DBD1244}" type="presOf" srcId="{6760D21B-33A4-45EE-9A36-A8FFF5C53631}" destId="{B5733516-E9CA-45EF-B7C6-D5ED5A0397D3}" srcOrd="1" destOrd="0" presId="urn:microsoft.com/office/officeart/2005/8/layout/process1"/>
    <dgm:cxn modelId="{EF47BFDD-88D5-47D8-9332-F9348EB08FDB}" srcId="{E8EA898B-8C71-4CF6-B7B7-226B2E168466}" destId="{1218878D-8B62-46E1-8D7F-5C7BF572A531}" srcOrd="2" destOrd="0" parTransId="{1C5CA335-40B3-44F5-AAFE-C662AA54D7A1}" sibTransId="{F208B854-1173-40BB-A24F-D6E3FC6E6628}"/>
    <dgm:cxn modelId="{C970397F-7D77-49AA-8DC6-D7BF46272D7A}" type="presOf" srcId="{1218878D-8B62-46E1-8D7F-5C7BF572A531}" destId="{ED1C45AB-E60F-45E5-99B3-2A4A3948B09D}" srcOrd="0" destOrd="0" presId="urn:microsoft.com/office/officeart/2005/8/layout/process1"/>
    <dgm:cxn modelId="{06D76BFE-4B3F-42BB-A024-2E75D139D65D}" type="presOf" srcId="{6760D21B-33A4-45EE-9A36-A8FFF5C53631}" destId="{B843B3C3-0F5A-4032-9844-942C68B92A2A}" srcOrd="0" destOrd="0" presId="urn:microsoft.com/office/officeart/2005/8/layout/process1"/>
    <dgm:cxn modelId="{6410029D-7BEF-42F4-B0B9-3A4AA23E9ACC}" type="presParOf" srcId="{6F9C59DD-2195-42AC-A87C-A398EEC8CC31}" destId="{28630D21-810A-40ED-A2FB-C1AD69ED1DCC}" srcOrd="0" destOrd="0" presId="urn:microsoft.com/office/officeart/2005/8/layout/process1"/>
    <dgm:cxn modelId="{1DDDF291-388E-47C3-8E89-1B43C313A2CB}" type="presParOf" srcId="{6F9C59DD-2195-42AC-A87C-A398EEC8CC31}" destId="{583A801C-F188-4F61-9282-C15F4173458E}" srcOrd="1" destOrd="0" presId="urn:microsoft.com/office/officeart/2005/8/layout/process1"/>
    <dgm:cxn modelId="{625BDB62-6CC3-4B9C-9048-43B364F6301B}" type="presParOf" srcId="{583A801C-F188-4F61-9282-C15F4173458E}" destId="{B3DD822B-9C39-4B74-A942-0DE3498307BC}" srcOrd="0" destOrd="0" presId="urn:microsoft.com/office/officeart/2005/8/layout/process1"/>
    <dgm:cxn modelId="{F77F2A5D-82F8-4ADD-B137-0AA9D7D09DC3}" type="presParOf" srcId="{6F9C59DD-2195-42AC-A87C-A398EEC8CC31}" destId="{4B03E73B-904D-4C41-AA73-C44BC9D7E5A6}" srcOrd="2" destOrd="0" presId="urn:microsoft.com/office/officeart/2005/8/layout/process1"/>
    <dgm:cxn modelId="{81CDFD2D-B4E2-48A5-9CD0-A7830D903AF5}" type="presParOf" srcId="{6F9C59DD-2195-42AC-A87C-A398EEC8CC31}" destId="{B843B3C3-0F5A-4032-9844-942C68B92A2A}" srcOrd="3" destOrd="0" presId="urn:microsoft.com/office/officeart/2005/8/layout/process1"/>
    <dgm:cxn modelId="{3CAB83DB-959E-4744-A086-091818583DEA}" type="presParOf" srcId="{B843B3C3-0F5A-4032-9844-942C68B92A2A}" destId="{B5733516-E9CA-45EF-B7C6-D5ED5A0397D3}" srcOrd="0" destOrd="0" presId="urn:microsoft.com/office/officeart/2005/8/layout/process1"/>
    <dgm:cxn modelId="{C4A95149-D903-4B2C-95BA-23565B5DCFF5}" type="presParOf" srcId="{6F9C59DD-2195-42AC-A87C-A398EEC8CC31}" destId="{ED1C45AB-E60F-45E5-99B3-2A4A3948B0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EA898B-8C71-4CF6-B7B7-226B2E1684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2BFAA58-4D5F-4A34-8CD9-B6CE67CC15C3}">
      <dgm:prSet phldrT="[Текст]" custT="1"/>
      <dgm:spPr/>
      <dgm:t>
        <a:bodyPr/>
        <a:lstStyle/>
        <a:p>
          <a:r>
            <a:rPr lang="ru-RU" sz="2400" b="1" dirty="0" smtClean="0"/>
            <a:t>Резолюция инвестора</a:t>
          </a:r>
          <a:endParaRPr lang="ru-RU" sz="2400" b="1" dirty="0"/>
        </a:p>
      </dgm:t>
    </dgm:pt>
    <dgm:pt modelId="{C70B56C7-76C7-4AD5-AEE2-976CF813765D}" type="parTrans" cxnId="{A7062D2B-0FB1-44C2-8C07-418579BF4AF1}">
      <dgm:prSet/>
      <dgm:spPr/>
      <dgm:t>
        <a:bodyPr/>
        <a:lstStyle/>
        <a:p>
          <a:endParaRPr lang="ru-RU"/>
        </a:p>
      </dgm:t>
    </dgm:pt>
    <dgm:pt modelId="{4EAE1B5E-FE81-487C-BEF6-D3045E1355C2}" type="sibTrans" cxnId="{A7062D2B-0FB1-44C2-8C07-418579BF4AF1}">
      <dgm:prSet/>
      <dgm:spPr/>
      <dgm:t>
        <a:bodyPr/>
        <a:lstStyle/>
        <a:p>
          <a:endParaRPr lang="ru-RU"/>
        </a:p>
      </dgm:t>
    </dgm:pt>
    <dgm:pt modelId="{6AB61D3D-43BB-4FC2-A586-ED6FA33602F4}">
      <dgm:prSet phldrT="[Текст]" custT="1"/>
      <dgm:spPr/>
      <dgm:t>
        <a:bodyPr/>
        <a:lstStyle/>
        <a:p>
          <a:r>
            <a:rPr lang="ru-RU" sz="2400" b="1" dirty="0" smtClean="0"/>
            <a:t>Регистрация соглашения в Специализированной организации</a:t>
          </a:r>
          <a:endParaRPr lang="ru-RU" sz="2400" b="1" dirty="0"/>
        </a:p>
      </dgm:t>
    </dgm:pt>
    <dgm:pt modelId="{9C22B555-7B70-4908-B05B-D0274A8BB7AD}" type="parTrans" cxnId="{33FDFAD7-BCB4-4F2E-86EF-9316825DFEDD}">
      <dgm:prSet/>
      <dgm:spPr/>
      <dgm:t>
        <a:bodyPr/>
        <a:lstStyle/>
        <a:p>
          <a:endParaRPr lang="ru-RU"/>
        </a:p>
      </dgm:t>
    </dgm:pt>
    <dgm:pt modelId="{6760D21B-33A4-45EE-9A36-A8FFF5C53631}" type="sibTrans" cxnId="{33FDFAD7-BCB4-4F2E-86EF-9316825DFEDD}">
      <dgm:prSet/>
      <dgm:spPr/>
      <dgm:t>
        <a:bodyPr/>
        <a:lstStyle/>
        <a:p>
          <a:endParaRPr lang="ru-RU"/>
        </a:p>
      </dgm:t>
    </dgm:pt>
    <dgm:pt modelId="{6F9C59DD-2195-42AC-A87C-A398EEC8CC31}" type="pres">
      <dgm:prSet presAssocID="{E8EA898B-8C71-4CF6-B7B7-226B2E168466}" presName="Name0" presStyleCnt="0">
        <dgm:presLayoutVars>
          <dgm:dir/>
          <dgm:resizeHandles val="exact"/>
        </dgm:presLayoutVars>
      </dgm:prSet>
      <dgm:spPr/>
    </dgm:pt>
    <dgm:pt modelId="{28630D21-810A-40ED-A2FB-C1AD69ED1DCC}" type="pres">
      <dgm:prSet presAssocID="{62BFAA58-4D5F-4A34-8CD9-B6CE67CC15C3}" presName="node" presStyleLbl="node1" presStyleIdx="0" presStyleCnt="2" custScaleX="73763" custScaleY="68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A801C-F188-4F61-9282-C15F4173458E}" type="pres">
      <dgm:prSet presAssocID="{4EAE1B5E-FE81-487C-BEF6-D3045E1355C2}" presName="sibTrans" presStyleLbl="sibTrans2D1" presStyleIdx="0" presStyleCnt="1"/>
      <dgm:spPr/>
      <dgm:t>
        <a:bodyPr/>
        <a:lstStyle/>
        <a:p>
          <a:endParaRPr lang="ru-RU"/>
        </a:p>
      </dgm:t>
    </dgm:pt>
    <dgm:pt modelId="{B3DD822B-9C39-4B74-A942-0DE3498307BC}" type="pres">
      <dgm:prSet presAssocID="{4EAE1B5E-FE81-487C-BEF6-D3045E1355C2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4B03E73B-904D-4C41-AA73-C44BC9D7E5A6}" type="pres">
      <dgm:prSet presAssocID="{6AB61D3D-43BB-4FC2-A586-ED6FA33602F4}" presName="node" presStyleLbl="node1" presStyleIdx="1" presStyleCnt="2" custScaleX="72414" custScaleY="70491" custLinFactNeighborX="1304" custLinFactNeighborY="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9AE433-9750-4866-B97C-7CBFF0749CAC}" type="presOf" srcId="{4EAE1B5E-FE81-487C-BEF6-D3045E1355C2}" destId="{583A801C-F188-4F61-9282-C15F4173458E}" srcOrd="0" destOrd="0" presId="urn:microsoft.com/office/officeart/2005/8/layout/process1"/>
    <dgm:cxn modelId="{B2A625E0-1736-4CCF-9132-FA7BAAED4D49}" type="presOf" srcId="{62BFAA58-4D5F-4A34-8CD9-B6CE67CC15C3}" destId="{28630D21-810A-40ED-A2FB-C1AD69ED1DCC}" srcOrd="0" destOrd="0" presId="urn:microsoft.com/office/officeart/2005/8/layout/process1"/>
    <dgm:cxn modelId="{33FDFAD7-BCB4-4F2E-86EF-9316825DFEDD}" srcId="{E8EA898B-8C71-4CF6-B7B7-226B2E168466}" destId="{6AB61D3D-43BB-4FC2-A586-ED6FA33602F4}" srcOrd="1" destOrd="0" parTransId="{9C22B555-7B70-4908-B05B-D0274A8BB7AD}" sibTransId="{6760D21B-33A4-45EE-9A36-A8FFF5C53631}"/>
    <dgm:cxn modelId="{87B4717D-3FDA-4F98-9EAC-D304C185370E}" type="presOf" srcId="{6AB61D3D-43BB-4FC2-A586-ED6FA33602F4}" destId="{4B03E73B-904D-4C41-AA73-C44BC9D7E5A6}" srcOrd="0" destOrd="0" presId="urn:microsoft.com/office/officeart/2005/8/layout/process1"/>
    <dgm:cxn modelId="{A7062D2B-0FB1-44C2-8C07-418579BF4AF1}" srcId="{E8EA898B-8C71-4CF6-B7B7-226B2E168466}" destId="{62BFAA58-4D5F-4A34-8CD9-B6CE67CC15C3}" srcOrd="0" destOrd="0" parTransId="{C70B56C7-76C7-4AD5-AEE2-976CF813765D}" sibTransId="{4EAE1B5E-FE81-487C-BEF6-D3045E1355C2}"/>
    <dgm:cxn modelId="{A2172E52-D4FB-463E-A297-FF475E00A048}" type="presOf" srcId="{E8EA898B-8C71-4CF6-B7B7-226B2E168466}" destId="{6F9C59DD-2195-42AC-A87C-A398EEC8CC31}" srcOrd="0" destOrd="0" presId="urn:microsoft.com/office/officeart/2005/8/layout/process1"/>
    <dgm:cxn modelId="{E38656E7-6263-4F62-A9DA-7A0FF978AC11}" type="presOf" srcId="{4EAE1B5E-FE81-487C-BEF6-D3045E1355C2}" destId="{B3DD822B-9C39-4B74-A942-0DE3498307BC}" srcOrd="1" destOrd="0" presId="urn:microsoft.com/office/officeart/2005/8/layout/process1"/>
    <dgm:cxn modelId="{6410029D-7BEF-42F4-B0B9-3A4AA23E9ACC}" type="presParOf" srcId="{6F9C59DD-2195-42AC-A87C-A398EEC8CC31}" destId="{28630D21-810A-40ED-A2FB-C1AD69ED1DCC}" srcOrd="0" destOrd="0" presId="urn:microsoft.com/office/officeart/2005/8/layout/process1"/>
    <dgm:cxn modelId="{1DDDF291-388E-47C3-8E89-1B43C313A2CB}" type="presParOf" srcId="{6F9C59DD-2195-42AC-A87C-A398EEC8CC31}" destId="{583A801C-F188-4F61-9282-C15F4173458E}" srcOrd="1" destOrd="0" presId="urn:microsoft.com/office/officeart/2005/8/layout/process1"/>
    <dgm:cxn modelId="{625BDB62-6CC3-4B9C-9048-43B364F6301B}" type="presParOf" srcId="{583A801C-F188-4F61-9282-C15F4173458E}" destId="{B3DD822B-9C39-4B74-A942-0DE3498307BC}" srcOrd="0" destOrd="0" presId="urn:microsoft.com/office/officeart/2005/8/layout/process1"/>
    <dgm:cxn modelId="{F77F2A5D-82F8-4ADD-B137-0AA9D7D09DC3}" type="presParOf" srcId="{6F9C59DD-2195-42AC-A87C-A398EEC8CC31}" destId="{4B03E73B-904D-4C41-AA73-C44BC9D7E5A6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EA898B-8C71-4CF6-B7B7-226B2E1684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BFAA58-4D5F-4A34-8CD9-B6CE67CC15C3}">
      <dgm:prSet phldrT="[Текст]" custT="1"/>
      <dgm:spPr/>
      <dgm:t>
        <a:bodyPr/>
        <a:lstStyle/>
        <a:p>
          <a:r>
            <a:rPr lang="ru-RU" sz="2400" b="1" dirty="0" smtClean="0"/>
            <a:t>Подготовка соглашения о сотрудничестве по реализации МИП</a:t>
          </a:r>
        </a:p>
      </dgm:t>
    </dgm:pt>
    <dgm:pt modelId="{C70B56C7-76C7-4AD5-AEE2-976CF813765D}" type="parTrans" cxnId="{A7062D2B-0FB1-44C2-8C07-418579BF4AF1}">
      <dgm:prSet/>
      <dgm:spPr/>
      <dgm:t>
        <a:bodyPr/>
        <a:lstStyle/>
        <a:p>
          <a:endParaRPr lang="ru-RU"/>
        </a:p>
      </dgm:t>
    </dgm:pt>
    <dgm:pt modelId="{4EAE1B5E-FE81-487C-BEF6-D3045E1355C2}" type="sibTrans" cxnId="{A7062D2B-0FB1-44C2-8C07-418579BF4AF1}">
      <dgm:prSet/>
      <dgm:spPr/>
      <dgm:t>
        <a:bodyPr/>
        <a:lstStyle/>
        <a:p>
          <a:endParaRPr lang="ru-RU"/>
        </a:p>
      </dgm:t>
    </dgm:pt>
    <dgm:pt modelId="{6AB61D3D-43BB-4FC2-A586-ED6FA33602F4}">
      <dgm:prSet phldrT="[Текст]" custT="1"/>
      <dgm:spPr/>
      <dgm:t>
        <a:bodyPr/>
        <a:lstStyle/>
        <a:p>
          <a:r>
            <a:rPr lang="ru-RU" sz="2400" b="1" dirty="0" smtClean="0"/>
            <a:t>Резолюция Департамента имущественных и земельных отношений</a:t>
          </a:r>
          <a:endParaRPr lang="ru-RU" sz="2400" b="1" dirty="0"/>
        </a:p>
      </dgm:t>
    </dgm:pt>
    <dgm:pt modelId="{9C22B555-7B70-4908-B05B-D0274A8BB7AD}" type="parTrans" cxnId="{33FDFAD7-BCB4-4F2E-86EF-9316825DFEDD}">
      <dgm:prSet/>
      <dgm:spPr/>
      <dgm:t>
        <a:bodyPr/>
        <a:lstStyle/>
        <a:p>
          <a:endParaRPr lang="ru-RU"/>
        </a:p>
      </dgm:t>
    </dgm:pt>
    <dgm:pt modelId="{6760D21B-33A4-45EE-9A36-A8FFF5C53631}" type="sibTrans" cxnId="{33FDFAD7-BCB4-4F2E-86EF-9316825DFEDD}">
      <dgm:prSet/>
      <dgm:spPr/>
      <dgm:t>
        <a:bodyPr/>
        <a:lstStyle/>
        <a:p>
          <a:endParaRPr lang="ru-RU"/>
        </a:p>
      </dgm:t>
    </dgm:pt>
    <dgm:pt modelId="{1218878D-8B62-46E1-8D7F-5C7BF572A531}">
      <dgm:prSet phldrT="[Текст]" custT="1"/>
      <dgm:spPr/>
      <dgm:t>
        <a:bodyPr/>
        <a:lstStyle/>
        <a:p>
          <a:r>
            <a:rPr lang="ru-RU" sz="2400" b="1" dirty="0" smtClean="0"/>
            <a:t>Резолюция Специализированной организации</a:t>
          </a:r>
          <a:endParaRPr lang="ru-RU" sz="2400" b="1" dirty="0"/>
        </a:p>
      </dgm:t>
    </dgm:pt>
    <dgm:pt modelId="{1C5CA335-40B3-44F5-AAFE-C662AA54D7A1}" type="parTrans" cxnId="{EF47BFDD-88D5-47D8-9332-F9348EB08FDB}">
      <dgm:prSet/>
      <dgm:spPr/>
      <dgm:t>
        <a:bodyPr/>
        <a:lstStyle/>
        <a:p>
          <a:endParaRPr lang="ru-RU"/>
        </a:p>
      </dgm:t>
    </dgm:pt>
    <dgm:pt modelId="{F208B854-1173-40BB-A24F-D6E3FC6E6628}" type="sibTrans" cxnId="{EF47BFDD-88D5-47D8-9332-F9348EB08FDB}">
      <dgm:prSet/>
      <dgm:spPr/>
      <dgm:t>
        <a:bodyPr/>
        <a:lstStyle/>
        <a:p>
          <a:endParaRPr lang="ru-RU"/>
        </a:p>
      </dgm:t>
    </dgm:pt>
    <dgm:pt modelId="{6F9C59DD-2195-42AC-A87C-A398EEC8CC31}" type="pres">
      <dgm:prSet presAssocID="{E8EA898B-8C71-4CF6-B7B7-226B2E1684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630D21-810A-40ED-A2FB-C1AD69ED1DCC}" type="pres">
      <dgm:prSet presAssocID="{62BFAA58-4D5F-4A34-8CD9-B6CE67CC15C3}" presName="node" presStyleLbl="node1" presStyleIdx="0" presStyleCnt="3" custScaleX="99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A801C-F188-4F61-9282-C15F4173458E}" type="pres">
      <dgm:prSet presAssocID="{4EAE1B5E-FE81-487C-BEF6-D3045E1355C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3DD822B-9C39-4B74-A942-0DE3498307BC}" type="pres">
      <dgm:prSet presAssocID="{4EAE1B5E-FE81-487C-BEF6-D3045E1355C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B03E73B-904D-4C41-AA73-C44BC9D7E5A6}" type="pres">
      <dgm:prSet presAssocID="{6AB61D3D-43BB-4FC2-A586-ED6FA33602F4}" presName="node" presStyleLbl="node1" presStyleIdx="1" presStyleCnt="3" custLinFactNeighborX="1304" custLinFactNeighborY="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3B3C3-0F5A-4032-9844-942C68B92A2A}" type="pres">
      <dgm:prSet presAssocID="{6760D21B-33A4-45EE-9A36-A8FFF5C5363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733516-E9CA-45EF-B7C6-D5ED5A0397D3}" type="pres">
      <dgm:prSet presAssocID="{6760D21B-33A4-45EE-9A36-A8FFF5C5363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D1C45AB-E60F-45E5-99B3-2A4A3948B09D}" type="pres">
      <dgm:prSet presAssocID="{1218878D-8B62-46E1-8D7F-5C7BF572A5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62D2B-0FB1-44C2-8C07-418579BF4AF1}" srcId="{E8EA898B-8C71-4CF6-B7B7-226B2E168466}" destId="{62BFAA58-4D5F-4A34-8CD9-B6CE67CC15C3}" srcOrd="0" destOrd="0" parTransId="{C70B56C7-76C7-4AD5-AEE2-976CF813765D}" sibTransId="{4EAE1B5E-FE81-487C-BEF6-D3045E1355C2}"/>
    <dgm:cxn modelId="{87B4717D-3FDA-4F98-9EAC-D304C185370E}" type="presOf" srcId="{6AB61D3D-43BB-4FC2-A586-ED6FA33602F4}" destId="{4B03E73B-904D-4C41-AA73-C44BC9D7E5A6}" srcOrd="0" destOrd="0" presId="urn:microsoft.com/office/officeart/2005/8/layout/process1"/>
    <dgm:cxn modelId="{B2A625E0-1736-4CCF-9132-FA7BAAED4D49}" type="presOf" srcId="{62BFAA58-4D5F-4A34-8CD9-B6CE67CC15C3}" destId="{28630D21-810A-40ED-A2FB-C1AD69ED1DCC}" srcOrd="0" destOrd="0" presId="urn:microsoft.com/office/officeart/2005/8/layout/process1"/>
    <dgm:cxn modelId="{E38656E7-6263-4F62-A9DA-7A0FF978AC11}" type="presOf" srcId="{4EAE1B5E-FE81-487C-BEF6-D3045E1355C2}" destId="{B3DD822B-9C39-4B74-A942-0DE3498307BC}" srcOrd="1" destOrd="0" presId="urn:microsoft.com/office/officeart/2005/8/layout/process1"/>
    <dgm:cxn modelId="{F89AE433-9750-4866-B97C-7CBFF0749CAC}" type="presOf" srcId="{4EAE1B5E-FE81-487C-BEF6-D3045E1355C2}" destId="{583A801C-F188-4F61-9282-C15F4173458E}" srcOrd="0" destOrd="0" presId="urn:microsoft.com/office/officeart/2005/8/layout/process1"/>
    <dgm:cxn modelId="{A2172E52-D4FB-463E-A297-FF475E00A048}" type="presOf" srcId="{E8EA898B-8C71-4CF6-B7B7-226B2E168466}" destId="{6F9C59DD-2195-42AC-A87C-A398EEC8CC31}" srcOrd="0" destOrd="0" presId="urn:microsoft.com/office/officeart/2005/8/layout/process1"/>
    <dgm:cxn modelId="{33FDFAD7-BCB4-4F2E-86EF-9316825DFEDD}" srcId="{E8EA898B-8C71-4CF6-B7B7-226B2E168466}" destId="{6AB61D3D-43BB-4FC2-A586-ED6FA33602F4}" srcOrd="1" destOrd="0" parTransId="{9C22B555-7B70-4908-B05B-D0274A8BB7AD}" sibTransId="{6760D21B-33A4-45EE-9A36-A8FFF5C53631}"/>
    <dgm:cxn modelId="{D925604B-3FB5-4844-BBFA-ECB63DBD1244}" type="presOf" srcId="{6760D21B-33A4-45EE-9A36-A8FFF5C53631}" destId="{B5733516-E9CA-45EF-B7C6-D5ED5A0397D3}" srcOrd="1" destOrd="0" presId="urn:microsoft.com/office/officeart/2005/8/layout/process1"/>
    <dgm:cxn modelId="{EF47BFDD-88D5-47D8-9332-F9348EB08FDB}" srcId="{E8EA898B-8C71-4CF6-B7B7-226B2E168466}" destId="{1218878D-8B62-46E1-8D7F-5C7BF572A531}" srcOrd="2" destOrd="0" parTransId="{1C5CA335-40B3-44F5-AAFE-C662AA54D7A1}" sibTransId="{F208B854-1173-40BB-A24F-D6E3FC6E6628}"/>
    <dgm:cxn modelId="{C970397F-7D77-49AA-8DC6-D7BF46272D7A}" type="presOf" srcId="{1218878D-8B62-46E1-8D7F-5C7BF572A531}" destId="{ED1C45AB-E60F-45E5-99B3-2A4A3948B09D}" srcOrd="0" destOrd="0" presId="urn:microsoft.com/office/officeart/2005/8/layout/process1"/>
    <dgm:cxn modelId="{06D76BFE-4B3F-42BB-A024-2E75D139D65D}" type="presOf" srcId="{6760D21B-33A4-45EE-9A36-A8FFF5C53631}" destId="{B843B3C3-0F5A-4032-9844-942C68B92A2A}" srcOrd="0" destOrd="0" presId="urn:microsoft.com/office/officeart/2005/8/layout/process1"/>
    <dgm:cxn modelId="{6410029D-7BEF-42F4-B0B9-3A4AA23E9ACC}" type="presParOf" srcId="{6F9C59DD-2195-42AC-A87C-A398EEC8CC31}" destId="{28630D21-810A-40ED-A2FB-C1AD69ED1DCC}" srcOrd="0" destOrd="0" presId="urn:microsoft.com/office/officeart/2005/8/layout/process1"/>
    <dgm:cxn modelId="{1DDDF291-388E-47C3-8E89-1B43C313A2CB}" type="presParOf" srcId="{6F9C59DD-2195-42AC-A87C-A398EEC8CC31}" destId="{583A801C-F188-4F61-9282-C15F4173458E}" srcOrd="1" destOrd="0" presId="urn:microsoft.com/office/officeart/2005/8/layout/process1"/>
    <dgm:cxn modelId="{625BDB62-6CC3-4B9C-9048-43B364F6301B}" type="presParOf" srcId="{583A801C-F188-4F61-9282-C15F4173458E}" destId="{B3DD822B-9C39-4B74-A942-0DE3498307BC}" srcOrd="0" destOrd="0" presId="urn:microsoft.com/office/officeart/2005/8/layout/process1"/>
    <dgm:cxn modelId="{F77F2A5D-82F8-4ADD-B137-0AA9D7D09DC3}" type="presParOf" srcId="{6F9C59DD-2195-42AC-A87C-A398EEC8CC31}" destId="{4B03E73B-904D-4C41-AA73-C44BC9D7E5A6}" srcOrd="2" destOrd="0" presId="urn:microsoft.com/office/officeart/2005/8/layout/process1"/>
    <dgm:cxn modelId="{81CDFD2D-B4E2-48A5-9CD0-A7830D903AF5}" type="presParOf" srcId="{6F9C59DD-2195-42AC-A87C-A398EEC8CC31}" destId="{B843B3C3-0F5A-4032-9844-942C68B92A2A}" srcOrd="3" destOrd="0" presId="urn:microsoft.com/office/officeart/2005/8/layout/process1"/>
    <dgm:cxn modelId="{3CAB83DB-959E-4744-A086-091818583DEA}" type="presParOf" srcId="{B843B3C3-0F5A-4032-9844-942C68B92A2A}" destId="{B5733516-E9CA-45EF-B7C6-D5ED5A0397D3}" srcOrd="0" destOrd="0" presId="urn:microsoft.com/office/officeart/2005/8/layout/process1"/>
    <dgm:cxn modelId="{C4A95149-D903-4B2C-95BA-23565B5DCFF5}" type="presParOf" srcId="{6F9C59DD-2195-42AC-A87C-A398EEC8CC31}" destId="{ED1C45AB-E60F-45E5-99B3-2A4A3948B0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D06F3-8308-4A8B-BFE8-3B3103CEF9BC}">
      <dsp:nvSpPr>
        <dsp:cNvPr id="0" name=""/>
        <dsp:cNvSpPr/>
      </dsp:nvSpPr>
      <dsp:spPr>
        <a:xfrm>
          <a:off x="2235567" y="2776537"/>
          <a:ext cx="692135" cy="2100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6067" y="0"/>
              </a:lnTo>
              <a:lnTo>
                <a:pt x="346067" y="2100514"/>
              </a:lnTo>
              <a:lnTo>
                <a:pt x="692135" y="210051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526344" y="3771504"/>
        <a:ext cx="110580" cy="110580"/>
      </dsp:txXfrm>
    </dsp:sp>
    <dsp:sp modelId="{99BCBD2B-FD20-4FF4-B792-A4B10F7AC6D1}">
      <dsp:nvSpPr>
        <dsp:cNvPr id="0" name=""/>
        <dsp:cNvSpPr/>
      </dsp:nvSpPr>
      <dsp:spPr>
        <a:xfrm>
          <a:off x="2235567" y="2098107"/>
          <a:ext cx="736397" cy="678429"/>
        </a:xfrm>
        <a:custGeom>
          <a:avLst/>
          <a:gdLst/>
          <a:ahLst/>
          <a:cxnLst/>
          <a:rect l="0" t="0" r="0" b="0"/>
          <a:pathLst>
            <a:path>
              <a:moveTo>
                <a:pt x="0" y="678429"/>
              </a:moveTo>
              <a:lnTo>
                <a:pt x="368198" y="678429"/>
              </a:lnTo>
              <a:lnTo>
                <a:pt x="368198" y="0"/>
              </a:lnTo>
              <a:lnTo>
                <a:pt x="736397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78733" y="2412290"/>
        <a:ext cx="50063" cy="50063"/>
      </dsp:txXfrm>
    </dsp:sp>
    <dsp:sp modelId="{C156CA0A-2A15-4F23-80AA-90DF8AC8A1E1}">
      <dsp:nvSpPr>
        <dsp:cNvPr id="0" name=""/>
        <dsp:cNvSpPr/>
      </dsp:nvSpPr>
      <dsp:spPr>
        <a:xfrm>
          <a:off x="2235567" y="853002"/>
          <a:ext cx="721620" cy="1923534"/>
        </a:xfrm>
        <a:custGeom>
          <a:avLst/>
          <a:gdLst/>
          <a:ahLst/>
          <a:cxnLst/>
          <a:rect l="0" t="0" r="0" b="0"/>
          <a:pathLst>
            <a:path>
              <a:moveTo>
                <a:pt x="0" y="1923534"/>
              </a:moveTo>
              <a:lnTo>
                <a:pt x="360810" y="1923534"/>
              </a:lnTo>
              <a:lnTo>
                <a:pt x="360810" y="0"/>
              </a:lnTo>
              <a:lnTo>
                <a:pt x="721620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545016" y="1763409"/>
        <a:ext cx="102721" cy="102721"/>
      </dsp:txXfrm>
    </dsp:sp>
    <dsp:sp modelId="{D08C4286-2E31-4B02-874E-60AE98327314}">
      <dsp:nvSpPr>
        <dsp:cNvPr id="0" name=""/>
        <dsp:cNvSpPr/>
      </dsp:nvSpPr>
      <dsp:spPr>
        <a:xfrm rot="16200000">
          <a:off x="-1068512" y="2248995"/>
          <a:ext cx="5553075" cy="1055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Заявка</a:t>
          </a:r>
          <a:endParaRPr lang="ru-RU" sz="6500" kern="1200" dirty="0"/>
        </a:p>
      </dsp:txBody>
      <dsp:txXfrm>
        <a:off x="-1068512" y="2248995"/>
        <a:ext cx="5553075" cy="1055084"/>
      </dsp:txXfrm>
    </dsp:sp>
    <dsp:sp modelId="{8487F630-6A1A-412B-B63F-E8EDDEB22050}">
      <dsp:nvSpPr>
        <dsp:cNvPr id="0" name=""/>
        <dsp:cNvSpPr/>
      </dsp:nvSpPr>
      <dsp:spPr>
        <a:xfrm>
          <a:off x="2957187" y="325460"/>
          <a:ext cx="6682462" cy="1055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заявление</a:t>
          </a:r>
          <a:endParaRPr lang="ru-RU" sz="2800" kern="1200" dirty="0"/>
        </a:p>
      </dsp:txBody>
      <dsp:txXfrm>
        <a:off x="2957187" y="325460"/>
        <a:ext cx="6682462" cy="1055084"/>
      </dsp:txXfrm>
    </dsp:sp>
    <dsp:sp modelId="{0798B41D-2421-43AD-B1A1-8EBBDEB03BAA}">
      <dsp:nvSpPr>
        <dsp:cNvPr id="0" name=""/>
        <dsp:cNvSpPr/>
      </dsp:nvSpPr>
      <dsp:spPr>
        <a:xfrm>
          <a:off x="2971964" y="1570565"/>
          <a:ext cx="6718591" cy="1055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резюме</a:t>
          </a:r>
          <a:endParaRPr lang="ru-RU" sz="2800" kern="1200" dirty="0"/>
        </a:p>
      </dsp:txBody>
      <dsp:txXfrm>
        <a:off x="2971964" y="1570565"/>
        <a:ext cx="6718591" cy="1055084"/>
      </dsp:txXfrm>
    </dsp:sp>
    <dsp:sp modelId="{B24F66D7-1792-48E8-9DF2-A7080D68463F}">
      <dsp:nvSpPr>
        <dsp:cNvPr id="0" name=""/>
        <dsp:cNvSpPr/>
      </dsp:nvSpPr>
      <dsp:spPr>
        <a:xfrm>
          <a:off x="2927702" y="4349509"/>
          <a:ext cx="6770951" cy="1055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Сведения о правах на помещение и(или) земельный участок</a:t>
          </a:r>
          <a:endParaRPr lang="ru-RU" sz="2800" kern="1200" dirty="0"/>
        </a:p>
      </dsp:txBody>
      <dsp:txXfrm>
        <a:off x="2927702" y="4349509"/>
        <a:ext cx="6770951" cy="1055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30D21-810A-40ED-A2FB-C1AD69ED1DCC}">
      <dsp:nvSpPr>
        <dsp:cNvPr id="0" name=""/>
        <dsp:cNvSpPr/>
      </dsp:nvSpPr>
      <dsp:spPr>
        <a:xfrm>
          <a:off x="9526" y="1011417"/>
          <a:ext cx="2847513" cy="17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Заключения органов исполнительной власти</a:t>
          </a:r>
          <a:endParaRPr lang="ru-RU" sz="2400" b="1" kern="1200" dirty="0"/>
        </a:p>
      </dsp:txBody>
      <dsp:txXfrm>
        <a:off x="59566" y="1061457"/>
        <a:ext cx="2747433" cy="1608427"/>
      </dsp:txXfrm>
    </dsp:sp>
    <dsp:sp modelId="{583A801C-F188-4F61-9282-C15F4173458E}">
      <dsp:nvSpPr>
        <dsp:cNvPr id="0" name=""/>
        <dsp:cNvSpPr/>
      </dsp:nvSpPr>
      <dsp:spPr>
        <a:xfrm rot="12770">
          <a:off x="3145502" y="1520075"/>
          <a:ext cx="611548" cy="7061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3145503" y="1660971"/>
        <a:ext cx="428084" cy="423709"/>
      </dsp:txXfrm>
    </dsp:sp>
    <dsp:sp modelId="{4B03E73B-904D-4C41-AA73-C44BC9D7E5A6}">
      <dsp:nvSpPr>
        <dsp:cNvPr id="0" name=""/>
        <dsp:cNvSpPr/>
      </dsp:nvSpPr>
      <dsp:spPr>
        <a:xfrm>
          <a:off x="4010898" y="1026281"/>
          <a:ext cx="2847513" cy="17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Экспертный совет</a:t>
          </a:r>
          <a:endParaRPr lang="ru-RU" sz="2400" b="1" kern="1200" dirty="0"/>
        </a:p>
      </dsp:txBody>
      <dsp:txXfrm>
        <a:off x="4060938" y="1076321"/>
        <a:ext cx="2747433" cy="1608427"/>
      </dsp:txXfrm>
    </dsp:sp>
    <dsp:sp modelId="{B843B3C3-0F5A-4032-9844-942C68B92A2A}">
      <dsp:nvSpPr>
        <dsp:cNvPr id="0" name=""/>
        <dsp:cNvSpPr/>
      </dsp:nvSpPr>
      <dsp:spPr>
        <a:xfrm rot="21587134">
          <a:off x="7139447" y="1519948"/>
          <a:ext cx="595805" cy="7061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7139448" y="1661519"/>
        <a:ext cx="417064" cy="423709"/>
      </dsp:txXfrm>
    </dsp:sp>
    <dsp:sp modelId="{ED1C45AB-E60F-45E5-99B3-2A4A3948B09D}">
      <dsp:nvSpPr>
        <dsp:cNvPr id="0" name=""/>
        <dsp:cNvSpPr/>
      </dsp:nvSpPr>
      <dsp:spPr>
        <a:xfrm>
          <a:off x="7982563" y="1011417"/>
          <a:ext cx="2847513" cy="17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Решение о включении </a:t>
          </a:r>
          <a:r>
            <a:rPr lang="ru-RU" sz="2400" b="1" kern="1200" dirty="0" err="1" smtClean="0"/>
            <a:t>инвест.проекта</a:t>
          </a:r>
          <a:r>
            <a:rPr lang="ru-RU" sz="2400" b="1" kern="1200" dirty="0" smtClean="0"/>
            <a:t> в Реестр</a:t>
          </a:r>
          <a:endParaRPr lang="ru-RU" sz="2400" b="1" kern="1200" dirty="0"/>
        </a:p>
      </dsp:txBody>
      <dsp:txXfrm>
        <a:off x="8032603" y="1061457"/>
        <a:ext cx="2747433" cy="16084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30D21-810A-40ED-A2FB-C1AD69ED1DCC}">
      <dsp:nvSpPr>
        <dsp:cNvPr id="0" name=""/>
        <dsp:cNvSpPr/>
      </dsp:nvSpPr>
      <dsp:spPr>
        <a:xfrm>
          <a:off x="7713" y="695646"/>
          <a:ext cx="2844120" cy="2030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Заявка</a:t>
          </a:r>
          <a:endParaRPr lang="ru-RU" sz="2400" b="1" kern="1200" dirty="0"/>
        </a:p>
      </dsp:txBody>
      <dsp:txXfrm>
        <a:off x="67188" y="755121"/>
        <a:ext cx="2725170" cy="1911689"/>
      </dsp:txXfrm>
    </dsp:sp>
    <dsp:sp modelId="{583A801C-F188-4F61-9282-C15F4173458E}">
      <dsp:nvSpPr>
        <dsp:cNvPr id="0" name=""/>
        <dsp:cNvSpPr/>
      </dsp:nvSpPr>
      <dsp:spPr>
        <a:xfrm rot="15176">
          <a:off x="3140549" y="1366467"/>
          <a:ext cx="612089" cy="706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3140550" y="1507423"/>
        <a:ext cx="428462" cy="424082"/>
      </dsp:txXfrm>
    </dsp:sp>
    <dsp:sp modelId="{4B03E73B-904D-4C41-AA73-C44BC9D7E5A6}">
      <dsp:nvSpPr>
        <dsp:cNvPr id="0" name=""/>
        <dsp:cNvSpPr/>
      </dsp:nvSpPr>
      <dsp:spPr>
        <a:xfrm>
          <a:off x="4006707" y="713313"/>
          <a:ext cx="2850019" cy="2030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Органы исполнительной власти/специализированная организация</a:t>
          </a:r>
          <a:endParaRPr lang="ru-RU" sz="2400" b="1" kern="1200" dirty="0"/>
        </a:p>
      </dsp:txBody>
      <dsp:txXfrm>
        <a:off x="4066182" y="772788"/>
        <a:ext cx="2731069" cy="1911689"/>
      </dsp:txXfrm>
    </dsp:sp>
    <dsp:sp modelId="{B843B3C3-0F5A-4032-9844-942C68B92A2A}">
      <dsp:nvSpPr>
        <dsp:cNvPr id="0" name=""/>
        <dsp:cNvSpPr/>
      </dsp:nvSpPr>
      <dsp:spPr>
        <a:xfrm rot="21584722">
          <a:off x="7138010" y="1366322"/>
          <a:ext cx="596331" cy="706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7138011" y="1508081"/>
        <a:ext cx="417432" cy="424082"/>
      </dsp:txXfrm>
    </dsp:sp>
    <dsp:sp modelId="{ED1C45AB-E60F-45E5-99B3-2A4A3948B09D}">
      <dsp:nvSpPr>
        <dsp:cNvPr id="0" name=""/>
        <dsp:cNvSpPr/>
      </dsp:nvSpPr>
      <dsp:spPr>
        <a:xfrm>
          <a:off x="7981870" y="695646"/>
          <a:ext cx="2850019" cy="2030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Анализ наличия возможностей </a:t>
          </a:r>
          <a:r>
            <a:rPr lang="ru-RU" sz="2400" b="1" kern="1200" dirty="0" err="1" smtClean="0"/>
            <a:t>инвест.проекта</a:t>
          </a:r>
          <a:endParaRPr lang="ru-RU" sz="2400" b="1" kern="1200" dirty="0"/>
        </a:p>
      </dsp:txBody>
      <dsp:txXfrm>
        <a:off x="8041345" y="755121"/>
        <a:ext cx="2731069" cy="1911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30D21-810A-40ED-A2FB-C1AD69ED1DCC}">
      <dsp:nvSpPr>
        <dsp:cNvPr id="0" name=""/>
        <dsp:cNvSpPr/>
      </dsp:nvSpPr>
      <dsp:spPr>
        <a:xfrm>
          <a:off x="9526" y="1011417"/>
          <a:ext cx="2847513" cy="17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Заключения органов исполнительной власти</a:t>
          </a:r>
          <a:endParaRPr lang="ru-RU" sz="2400" b="1" kern="1200" dirty="0"/>
        </a:p>
      </dsp:txBody>
      <dsp:txXfrm>
        <a:off x="59566" y="1061457"/>
        <a:ext cx="2747433" cy="1608427"/>
      </dsp:txXfrm>
    </dsp:sp>
    <dsp:sp modelId="{583A801C-F188-4F61-9282-C15F4173458E}">
      <dsp:nvSpPr>
        <dsp:cNvPr id="0" name=""/>
        <dsp:cNvSpPr/>
      </dsp:nvSpPr>
      <dsp:spPr>
        <a:xfrm rot="12770">
          <a:off x="3145502" y="1520075"/>
          <a:ext cx="611548" cy="7061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3145503" y="1660971"/>
        <a:ext cx="428084" cy="423709"/>
      </dsp:txXfrm>
    </dsp:sp>
    <dsp:sp modelId="{4B03E73B-904D-4C41-AA73-C44BC9D7E5A6}">
      <dsp:nvSpPr>
        <dsp:cNvPr id="0" name=""/>
        <dsp:cNvSpPr/>
      </dsp:nvSpPr>
      <dsp:spPr>
        <a:xfrm>
          <a:off x="4010898" y="1026281"/>
          <a:ext cx="2847513" cy="17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Экспертный совет</a:t>
          </a:r>
          <a:endParaRPr lang="ru-RU" sz="2400" b="1" kern="1200" dirty="0"/>
        </a:p>
      </dsp:txBody>
      <dsp:txXfrm>
        <a:off x="4060938" y="1076321"/>
        <a:ext cx="2747433" cy="1608427"/>
      </dsp:txXfrm>
    </dsp:sp>
    <dsp:sp modelId="{B843B3C3-0F5A-4032-9844-942C68B92A2A}">
      <dsp:nvSpPr>
        <dsp:cNvPr id="0" name=""/>
        <dsp:cNvSpPr/>
      </dsp:nvSpPr>
      <dsp:spPr>
        <a:xfrm rot="21587134">
          <a:off x="7139447" y="1519948"/>
          <a:ext cx="595805" cy="7061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7139448" y="1661519"/>
        <a:ext cx="417064" cy="423709"/>
      </dsp:txXfrm>
    </dsp:sp>
    <dsp:sp modelId="{ED1C45AB-E60F-45E5-99B3-2A4A3948B09D}">
      <dsp:nvSpPr>
        <dsp:cNvPr id="0" name=""/>
        <dsp:cNvSpPr/>
      </dsp:nvSpPr>
      <dsp:spPr>
        <a:xfrm>
          <a:off x="7982563" y="1011417"/>
          <a:ext cx="2847513" cy="17085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Решение о включении </a:t>
          </a:r>
          <a:r>
            <a:rPr lang="ru-RU" sz="2400" b="1" kern="1200" dirty="0" err="1" smtClean="0"/>
            <a:t>инвест.проекта</a:t>
          </a:r>
          <a:r>
            <a:rPr lang="ru-RU" sz="2400" b="1" kern="1200" dirty="0" smtClean="0"/>
            <a:t> в Реестр</a:t>
          </a:r>
          <a:endParaRPr lang="ru-RU" sz="2400" b="1" kern="1200" dirty="0"/>
        </a:p>
      </dsp:txBody>
      <dsp:txXfrm>
        <a:off x="8032603" y="1061457"/>
        <a:ext cx="2747433" cy="16084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30D21-810A-40ED-A2FB-C1AD69ED1DCC}">
      <dsp:nvSpPr>
        <dsp:cNvPr id="0" name=""/>
        <dsp:cNvSpPr/>
      </dsp:nvSpPr>
      <dsp:spPr>
        <a:xfrm>
          <a:off x="7713" y="695646"/>
          <a:ext cx="2844120" cy="2030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Заявка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 бизнес-план финансовое обеспечение</a:t>
          </a:r>
          <a:endParaRPr lang="ru-RU" sz="2300" b="1" kern="1200" dirty="0"/>
        </a:p>
      </dsp:txBody>
      <dsp:txXfrm>
        <a:off x="67188" y="755121"/>
        <a:ext cx="2725170" cy="1911689"/>
      </dsp:txXfrm>
    </dsp:sp>
    <dsp:sp modelId="{583A801C-F188-4F61-9282-C15F4173458E}">
      <dsp:nvSpPr>
        <dsp:cNvPr id="0" name=""/>
        <dsp:cNvSpPr/>
      </dsp:nvSpPr>
      <dsp:spPr>
        <a:xfrm rot="15176">
          <a:off x="3140549" y="1366467"/>
          <a:ext cx="612089" cy="706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3140550" y="1507423"/>
        <a:ext cx="428462" cy="424082"/>
      </dsp:txXfrm>
    </dsp:sp>
    <dsp:sp modelId="{4B03E73B-904D-4C41-AA73-C44BC9D7E5A6}">
      <dsp:nvSpPr>
        <dsp:cNvPr id="0" name=""/>
        <dsp:cNvSpPr/>
      </dsp:nvSpPr>
      <dsp:spPr>
        <a:xfrm>
          <a:off x="4006707" y="713313"/>
          <a:ext cx="2850019" cy="2030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Органы исполнительной власти/специализированная организация</a:t>
          </a:r>
          <a:endParaRPr lang="ru-RU" sz="2400" b="1" kern="1200" dirty="0"/>
        </a:p>
      </dsp:txBody>
      <dsp:txXfrm>
        <a:off x="4066182" y="772788"/>
        <a:ext cx="2731069" cy="1911689"/>
      </dsp:txXfrm>
    </dsp:sp>
    <dsp:sp modelId="{B843B3C3-0F5A-4032-9844-942C68B92A2A}">
      <dsp:nvSpPr>
        <dsp:cNvPr id="0" name=""/>
        <dsp:cNvSpPr/>
      </dsp:nvSpPr>
      <dsp:spPr>
        <a:xfrm rot="21584722">
          <a:off x="7138010" y="1366322"/>
          <a:ext cx="596331" cy="706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7138011" y="1508081"/>
        <a:ext cx="417432" cy="424082"/>
      </dsp:txXfrm>
    </dsp:sp>
    <dsp:sp modelId="{ED1C45AB-E60F-45E5-99B3-2A4A3948B09D}">
      <dsp:nvSpPr>
        <dsp:cNvPr id="0" name=""/>
        <dsp:cNvSpPr/>
      </dsp:nvSpPr>
      <dsp:spPr>
        <a:xfrm>
          <a:off x="7981870" y="695646"/>
          <a:ext cx="2850019" cy="20306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Анализ наличия возможностей </a:t>
          </a:r>
          <a:r>
            <a:rPr lang="ru-RU" sz="2300" b="1" kern="1200" dirty="0" err="1" smtClean="0"/>
            <a:t>инвест.проекта</a:t>
          </a:r>
          <a:endParaRPr lang="ru-RU" sz="2300" b="1" kern="1200" dirty="0"/>
        </a:p>
      </dsp:txBody>
      <dsp:txXfrm>
        <a:off x="8041345" y="755121"/>
        <a:ext cx="2731069" cy="19116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30D21-810A-40ED-A2FB-C1AD69ED1DCC}">
      <dsp:nvSpPr>
        <dsp:cNvPr id="0" name=""/>
        <dsp:cNvSpPr/>
      </dsp:nvSpPr>
      <dsp:spPr>
        <a:xfrm>
          <a:off x="140" y="671789"/>
          <a:ext cx="4294520" cy="2387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Резолюция инвестора</a:t>
          </a:r>
          <a:endParaRPr lang="ru-RU" sz="2400" b="1" kern="1200" dirty="0"/>
        </a:p>
      </dsp:txBody>
      <dsp:txXfrm>
        <a:off x="70075" y="741724"/>
        <a:ext cx="4154650" cy="2247893"/>
      </dsp:txXfrm>
    </dsp:sp>
    <dsp:sp modelId="{583A801C-F188-4F61-9282-C15F4173458E}">
      <dsp:nvSpPr>
        <dsp:cNvPr id="0" name=""/>
        <dsp:cNvSpPr/>
      </dsp:nvSpPr>
      <dsp:spPr>
        <a:xfrm rot="15868">
          <a:off x="4876894" y="1159183"/>
          <a:ext cx="1234362" cy="14438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500" kern="1200"/>
        </a:p>
      </dsp:txBody>
      <dsp:txXfrm>
        <a:off x="4876896" y="1447102"/>
        <a:ext cx="864053" cy="866321"/>
      </dsp:txXfrm>
    </dsp:sp>
    <dsp:sp modelId="{4B03E73B-904D-4C41-AA73-C44BC9D7E5A6}">
      <dsp:nvSpPr>
        <dsp:cNvPr id="0" name=""/>
        <dsp:cNvSpPr/>
      </dsp:nvSpPr>
      <dsp:spPr>
        <a:xfrm>
          <a:off x="6623622" y="664855"/>
          <a:ext cx="4215981" cy="2462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Регистрация соглашения в Специализированной организации</a:t>
          </a:r>
          <a:endParaRPr lang="ru-RU" sz="2400" b="1" kern="1200" dirty="0"/>
        </a:p>
      </dsp:txBody>
      <dsp:txXfrm>
        <a:off x="6695744" y="736977"/>
        <a:ext cx="4071737" cy="23181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30D21-810A-40ED-A2FB-C1AD69ED1DCC}">
      <dsp:nvSpPr>
        <dsp:cNvPr id="0" name=""/>
        <dsp:cNvSpPr/>
      </dsp:nvSpPr>
      <dsp:spPr>
        <a:xfrm>
          <a:off x="7713" y="535333"/>
          <a:ext cx="2844120" cy="235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Подготовка соглашения о сотрудничестве по реализации МИП</a:t>
          </a:r>
        </a:p>
      </dsp:txBody>
      <dsp:txXfrm>
        <a:off x="76579" y="604199"/>
        <a:ext cx="2706388" cy="2213534"/>
      </dsp:txXfrm>
    </dsp:sp>
    <dsp:sp modelId="{583A801C-F188-4F61-9282-C15F4173458E}">
      <dsp:nvSpPr>
        <dsp:cNvPr id="0" name=""/>
        <dsp:cNvSpPr/>
      </dsp:nvSpPr>
      <dsp:spPr>
        <a:xfrm rot="17572">
          <a:off x="3140548" y="1367873"/>
          <a:ext cx="612091" cy="706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3140549" y="1508765"/>
        <a:ext cx="428464" cy="424082"/>
      </dsp:txXfrm>
    </dsp:sp>
    <dsp:sp modelId="{4B03E73B-904D-4C41-AA73-C44BC9D7E5A6}">
      <dsp:nvSpPr>
        <dsp:cNvPr id="0" name=""/>
        <dsp:cNvSpPr/>
      </dsp:nvSpPr>
      <dsp:spPr>
        <a:xfrm>
          <a:off x="4006707" y="555789"/>
          <a:ext cx="2850019" cy="235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Резолюция Департамента имущественных и земельных отношений</a:t>
          </a:r>
          <a:endParaRPr lang="ru-RU" sz="2400" b="1" kern="1200" dirty="0"/>
        </a:p>
      </dsp:txBody>
      <dsp:txXfrm>
        <a:off x="4075573" y="624655"/>
        <a:ext cx="2712287" cy="2213534"/>
      </dsp:txXfrm>
    </dsp:sp>
    <dsp:sp modelId="{B843B3C3-0F5A-4032-9844-942C68B92A2A}">
      <dsp:nvSpPr>
        <dsp:cNvPr id="0" name=""/>
        <dsp:cNvSpPr/>
      </dsp:nvSpPr>
      <dsp:spPr>
        <a:xfrm rot="21582310">
          <a:off x="7138009" y="1367705"/>
          <a:ext cx="596333" cy="706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7138010" y="1509526"/>
        <a:ext cx="417433" cy="424082"/>
      </dsp:txXfrm>
    </dsp:sp>
    <dsp:sp modelId="{ED1C45AB-E60F-45E5-99B3-2A4A3948B09D}">
      <dsp:nvSpPr>
        <dsp:cNvPr id="0" name=""/>
        <dsp:cNvSpPr/>
      </dsp:nvSpPr>
      <dsp:spPr>
        <a:xfrm>
          <a:off x="7981870" y="535333"/>
          <a:ext cx="2850019" cy="2351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Резолюция Специализированной организации</a:t>
          </a:r>
          <a:endParaRPr lang="ru-RU" sz="2400" b="1" kern="1200" dirty="0"/>
        </a:p>
      </dsp:txBody>
      <dsp:txXfrm>
        <a:off x="8050736" y="604199"/>
        <a:ext cx="2712287" cy="2213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66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97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38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4709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183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686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3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0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3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9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19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75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2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24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74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68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30430B-BFCB-4D7D-ACE1-8F7908688DF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FAC520-56AA-42F7-919A-5F34F34006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4853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invest@invest45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069" y="279400"/>
            <a:ext cx="8534400" cy="1999343"/>
          </a:xfrm>
        </p:spPr>
        <p:txBody>
          <a:bodyPr>
            <a:noAutofit/>
          </a:bodyPr>
          <a:lstStyle/>
          <a:p>
            <a:r>
              <a:rPr lang="ru-RU" sz="4800" b="1" dirty="0"/>
              <a:t>Реестр инвестиционных проектов Курганской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069" y="2583543"/>
            <a:ext cx="8534400" cy="30238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bg1"/>
                </a:solidFill>
              </a:rPr>
              <a:t>«сопровождаемые»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bg1"/>
                </a:solidFill>
              </a:rPr>
              <a:t>«реализованные»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bg1"/>
                </a:solidFill>
              </a:rPr>
              <a:t>«реализуемые»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0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977" y="-91745"/>
            <a:ext cx="12375953" cy="704149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0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555" y="220132"/>
            <a:ext cx="8534400" cy="2073125"/>
          </a:xfrm>
        </p:spPr>
        <p:txBody>
          <a:bodyPr>
            <a:noAutofit/>
          </a:bodyPr>
          <a:lstStyle/>
          <a:p>
            <a:r>
              <a:rPr lang="ru-RU" sz="4400" b="1" dirty="0"/>
              <a:t>Реестр инфраструктурных площадок Курганской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4555" y="2293257"/>
            <a:ext cx="5638853" cy="4644572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Ведение реестра инфраструктурных площадок Курганской области </a:t>
            </a:r>
            <a:r>
              <a:rPr lang="ru-RU" sz="2800" dirty="0" smtClean="0">
                <a:solidFill>
                  <a:schemeClr val="bg1"/>
                </a:solidFill>
              </a:rPr>
              <a:t>осуществляется </a:t>
            </a:r>
            <a:r>
              <a:rPr lang="ru-RU" sz="2800" dirty="0">
                <a:solidFill>
                  <a:schemeClr val="bg1"/>
                </a:solidFill>
              </a:rPr>
              <a:t>Фондом по форме согласно приложению 2 к </a:t>
            </a:r>
            <a:r>
              <a:rPr lang="ru-RU" sz="2800" dirty="0" smtClean="0">
                <a:solidFill>
                  <a:schemeClr val="bg1"/>
                </a:solidFill>
              </a:rPr>
              <a:t>Порядку</a:t>
            </a:r>
          </a:p>
          <a:p>
            <a:r>
              <a:rPr lang="ru-RU" sz="2800" dirty="0">
                <a:solidFill>
                  <a:schemeClr val="bg1"/>
                </a:solidFill>
              </a:rPr>
              <a:t>Местные администрации направляют информацию об инфраструктурных </a:t>
            </a:r>
            <a:r>
              <a:rPr lang="ru-RU" sz="2800" dirty="0" smtClean="0">
                <a:solidFill>
                  <a:schemeClr val="bg1"/>
                </a:solidFill>
              </a:rPr>
              <a:t>площадках </a:t>
            </a:r>
            <a:r>
              <a:rPr lang="ru-RU" sz="2800" dirty="0">
                <a:solidFill>
                  <a:schemeClr val="bg1"/>
                </a:solidFill>
              </a:rPr>
              <a:t>в Фонд один раз в квартал в срок до 15 числа месяца, следующего за отчетным периодом, по форме согласно приложению 2 к Порядку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408" y="1688123"/>
            <a:ext cx="6316677" cy="492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2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208648"/>
              </p:ext>
            </p:extLst>
          </p:nvPr>
        </p:nvGraphicFramePr>
        <p:xfrm>
          <a:off x="684213" y="685800"/>
          <a:ext cx="10879137" cy="555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87098" y="3569109"/>
            <a:ext cx="6636774" cy="1061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600" dirty="0"/>
              <a:t>согласие на обработку персональных данных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244645" y="4100051"/>
            <a:ext cx="442453" cy="0"/>
          </a:xfrm>
          <a:prstGeom prst="line">
            <a:avLst/>
          </a:prstGeom>
          <a:ln>
            <a:solidFill>
              <a:schemeClr val="accent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99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185"/>
            <a:ext cx="3766651" cy="61722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43" y="246185"/>
            <a:ext cx="4115643" cy="6172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879" y="246185"/>
            <a:ext cx="4037122" cy="61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7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69092"/>
              </p:ext>
            </p:extLst>
          </p:nvPr>
        </p:nvGraphicFramePr>
        <p:xfrm>
          <a:off x="604685" y="2816942"/>
          <a:ext cx="10839604" cy="3731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364532"/>
              </p:ext>
            </p:extLst>
          </p:nvPr>
        </p:nvGraphicFramePr>
        <p:xfrm>
          <a:off x="604685" y="0"/>
          <a:ext cx="10839604" cy="342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205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544890"/>
              </p:ext>
            </p:extLst>
          </p:nvPr>
        </p:nvGraphicFramePr>
        <p:xfrm>
          <a:off x="604685" y="3775587"/>
          <a:ext cx="10839604" cy="3731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906549"/>
              </p:ext>
            </p:extLst>
          </p:nvPr>
        </p:nvGraphicFramePr>
        <p:xfrm>
          <a:off x="501446" y="1681316"/>
          <a:ext cx="10839604" cy="342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73045" y="471948"/>
            <a:ext cx="8731045" cy="1209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Порядок проверки соответствия масштабных инвестиционных проектов, критериям установленным Законом Курганской области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84445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131758"/>
              </p:ext>
            </p:extLst>
          </p:nvPr>
        </p:nvGraphicFramePr>
        <p:xfrm>
          <a:off x="604685" y="2816942"/>
          <a:ext cx="10839604" cy="3731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199045"/>
              </p:ext>
            </p:extLst>
          </p:nvPr>
        </p:nvGraphicFramePr>
        <p:xfrm>
          <a:off x="604685" y="0"/>
          <a:ext cx="10839604" cy="3421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6457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931" y="1406770"/>
            <a:ext cx="11808069" cy="4507199"/>
          </a:xfrm>
        </p:spPr>
        <p:txBody>
          <a:bodyPr/>
          <a:lstStyle/>
          <a:p>
            <a:r>
              <a:rPr lang="ru-RU" cap="none" dirty="0" smtClean="0"/>
              <a:t>Фонд «Инвестиционное агентство Курганской области»</a:t>
            </a:r>
            <a:r>
              <a:rPr lang="ru-RU" b="1" cap="none" dirty="0" smtClean="0"/>
              <a:t/>
            </a:r>
            <a:br>
              <a:rPr lang="ru-RU" b="1" cap="none" dirty="0" smtClean="0"/>
            </a:br>
            <a:r>
              <a:rPr lang="ru-RU" cap="none" dirty="0" smtClean="0"/>
              <a:t>Телефон бесплатной горячей линии: </a:t>
            </a:r>
            <a:br>
              <a:rPr lang="ru-RU" cap="none" dirty="0" smtClean="0"/>
            </a:br>
            <a:r>
              <a:rPr lang="ru-RU" cap="none" dirty="0" smtClean="0"/>
              <a:t>8-800-250-47-31, </a:t>
            </a:r>
            <a:r>
              <a:rPr lang="en-US" cap="none" dirty="0" smtClean="0"/>
              <a:t>e-mail</a:t>
            </a:r>
            <a:r>
              <a:rPr lang="ru-RU" cap="none" dirty="0" smtClean="0"/>
              <a:t>:</a:t>
            </a:r>
            <a:r>
              <a:rPr lang="en-US" cap="none" dirty="0" smtClean="0"/>
              <a:t> </a:t>
            </a:r>
            <a:r>
              <a:rPr lang="en-US" u="sng" cap="none" dirty="0" smtClean="0">
                <a:hlinkClick r:id="rId2"/>
              </a:rPr>
              <a:t>invest@invest45.ru</a:t>
            </a:r>
            <a:r>
              <a:rPr lang="ru-RU" b="1" u="sng" cap="none" dirty="0" smtClean="0"/>
              <a:t/>
            </a:r>
            <a:br>
              <a:rPr lang="ru-RU" b="1" u="sng" cap="none" dirty="0" smtClean="0"/>
            </a:br>
            <a:r>
              <a:rPr lang="ru-RU" cap="none" dirty="0" smtClean="0"/>
              <a:t>Адрес: 6400007, </a:t>
            </a:r>
            <a:r>
              <a:rPr lang="ru-RU" cap="none" dirty="0" err="1" smtClean="0"/>
              <a:t>г.Курган</a:t>
            </a:r>
            <a:r>
              <a:rPr lang="ru-RU" cap="none" dirty="0" smtClean="0"/>
              <a:t>, ул. Бурова-Петрова, 112, 3 этаж</a:t>
            </a:r>
            <a:endParaRPr lang="ru-RU" cap="none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8905" y="492370"/>
            <a:ext cx="8534400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83738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315</TotalTime>
  <Words>175</Words>
  <Application>Microsoft Office PowerPoint</Application>
  <PresentationFormat>Широкоэкранный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Gothic</vt:lpstr>
      <vt:lpstr>Wingdings</vt:lpstr>
      <vt:lpstr>Wingdings 3</vt:lpstr>
      <vt:lpstr>Сектор</vt:lpstr>
      <vt:lpstr>Реестр инвестиционных проектов Курганской области</vt:lpstr>
      <vt:lpstr>Презентация PowerPoint</vt:lpstr>
      <vt:lpstr>Реестр инфраструктурных площадок Курганской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Фонд «Инвестиционное агентство Курганской области» Телефон бесплатной горячей линии:  8-800-250-47-31, e-mail: invest@invest45.ru Адрес: 6400007, г.Курган, ул. Бурова-Петрова, 112, 3 этаж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Распоряжение об утверждении порядка формирования реестров инвестиционных проектов и инфраструктурных площадок в Курганской области</dc:title>
  <dc:creator>Бухгалтерия</dc:creator>
  <cp:lastModifiedBy>Бухгалтерия</cp:lastModifiedBy>
  <cp:revision>23</cp:revision>
  <dcterms:created xsi:type="dcterms:W3CDTF">2019-01-29T03:55:09Z</dcterms:created>
  <dcterms:modified xsi:type="dcterms:W3CDTF">2019-04-19T14:21:40Z</dcterms:modified>
</cp:coreProperties>
</file>