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8/WhQffd8AHG3c8H2XkYTn==&#10;" textCheckSum="" shapeId="281" fHybridRaster="0" ver="1"/>
</file>

<file path=drs/shapexml.xml><?xml version="1.0" encoding="utf-8"?>
<p:sp xmlns:p="http://schemas.openxmlformats.org/presentationml/2006/main">
  <p:nvSpPr>
    <p:cNvPr id="281" name="CustomShape 3">
      <a:extLst xmlns:a="http://schemas.openxmlformats.org/drawingml/2006/main">
        <a:ext uri="{FF2B5EF4-FFF2-40B4-BE49-F238E27FC236}">
          <a16:creationId xmlns:a16="http://schemas.microsoft.com/office/drawing/2014/main" id="{75B1D74E-0344-404C-9813-595EB214EFDB}"/>
        </a:ext>
      </a:extLst>
    </p:cNvPr>
    <p:cNvSpPr/>
    <p:nvPr/>
  </p:nvSpPr>
  <p:spPr>
    <a:xfrm xmlns:a="http://schemas.openxmlformats.org/drawingml/2006/main">
      <a:off x="685800" y="4343400"/>
      <a:ext cx="5486400" cy="4114800"/>
    </a:xfrm>
    <a:custGeom xmlns:a="http://schemas.openxmlformats.org/drawingml/2006/main">
      <a:avLst/>
      <a:gdLst/>
      <a:ahLst/>
      <a:cxnLst/>
      <a:rect l="l" t="t" r="r" b="b"/>
      <a:pathLst>
        <a:path w="21600" h="21600">
          <a:moveTo>
            <a:pt x="0" y="0"/>
          </a:moveTo>
          <a:lnTo>
            <a:pt x="21600" y="0"/>
          </a:lnTo>
          <a:lnTo>
            <a:pt x="21600" y="21600"/>
          </a:lnTo>
          <a:lnTo>
            <a:pt x="0" y="21600"/>
          </a:lnTo>
          <a:lnTo>
            <a:pt x="0" y="0"/>
          </a:lnTo>
          <a:close/>
        </a:path>
      </a:pathLst>
    </a:custGeom>
    <a:noFill xmlns:a="http://schemas.openxmlformats.org/drawingml/2006/main"/>
    <a:ln xmlns:a="http://schemas.openxmlformats.org/drawingml/2006/main">
      <a:noFill/>
    </a:ln>
  </p:spPr>
  <p:style>
    <a:lnRef xmlns:a="http://schemas.openxmlformats.org/drawingml/2006/main" idx="0">
      <a:scrgbClr r="0" g="0" b="0"/>
    </a:lnRef>
    <a:fillRef xmlns:a="http://schemas.openxmlformats.org/drawingml/2006/main" idx="0">
      <a:scrgbClr r="0" g="0" b="0"/>
    </a:fillRef>
    <a:effectRef xmlns:a="http://schemas.openxmlformats.org/drawingml/2006/main" idx="0">
      <a:scrgbClr r="0" g="0" b="0"/>
    </a:effectRef>
    <a:fontRef xmlns:a="http://schemas.openxmlformats.org/drawingml/2006/main" idx="minor"/>
  </p:style>
</p:sp>
</file>